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  <p:sldMasterId id="2147483772" r:id="rId6"/>
  </p:sldMasterIdLst>
  <p:sldIdLst>
    <p:sldId id="258" r:id="rId7"/>
    <p:sldId id="514" r:id="rId8"/>
    <p:sldId id="260" r:id="rId9"/>
    <p:sldId id="265" r:id="rId10"/>
    <p:sldId id="262" r:id="rId11"/>
    <p:sldId id="494" r:id="rId12"/>
    <p:sldId id="515" r:id="rId13"/>
    <p:sldId id="517" r:id="rId14"/>
    <p:sldId id="520" r:id="rId15"/>
    <p:sldId id="521" r:id="rId16"/>
    <p:sldId id="271" r:id="rId17"/>
    <p:sldId id="460" r:id="rId18"/>
    <p:sldId id="513" r:id="rId19"/>
    <p:sldId id="503" r:id="rId20"/>
    <p:sldId id="559" r:id="rId21"/>
    <p:sldId id="560" r:id="rId22"/>
    <p:sldId id="562" r:id="rId23"/>
    <p:sldId id="561" r:id="rId24"/>
    <p:sldId id="563" r:id="rId25"/>
    <p:sldId id="566" r:id="rId26"/>
    <p:sldId id="558" r:id="rId27"/>
    <p:sldId id="461" r:id="rId28"/>
    <p:sldId id="406" r:id="rId29"/>
    <p:sldId id="413" r:id="rId30"/>
    <p:sldId id="569" r:id="rId31"/>
    <p:sldId id="570" r:id="rId32"/>
    <p:sldId id="571" r:id="rId33"/>
    <p:sldId id="572" r:id="rId34"/>
    <p:sldId id="573" r:id="rId35"/>
    <p:sldId id="574" r:id="rId36"/>
    <p:sldId id="557" r:id="rId37"/>
    <p:sldId id="575" r:id="rId38"/>
    <p:sldId id="567" r:id="rId39"/>
    <p:sldId id="330" r:id="rId40"/>
    <p:sldId id="332" r:id="rId41"/>
    <p:sldId id="470" r:id="rId42"/>
    <p:sldId id="576" r:id="rId43"/>
    <p:sldId id="577" r:id="rId44"/>
    <p:sldId id="389" r:id="rId45"/>
    <p:sldId id="339" r:id="rId46"/>
    <p:sldId id="512" r:id="rId47"/>
    <p:sldId id="531" r:id="rId48"/>
    <p:sldId id="524" r:id="rId49"/>
    <p:sldId id="530" r:id="rId50"/>
    <p:sldId id="529" r:id="rId51"/>
    <p:sldId id="528" r:id="rId52"/>
    <p:sldId id="527" r:id="rId53"/>
    <p:sldId id="526" r:id="rId54"/>
    <p:sldId id="525" r:id="rId55"/>
    <p:sldId id="532" r:id="rId56"/>
    <p:sldId id="536" r:id="rId57"/>
    <p:sldId id="535" r:id="rId58"/>
    <p:sldId id="534" r:id="rId59"/>
    <p:sldId id="533" r:id="rId60"/>
    <p:sldId id="538" r:id="rId61"/>
    <p:sldId id="537" r:id="rId62"/>
    <p:sldId id="539" r:id="rId63"/>
    <p:sldId id="543" r:id="rId64"/>
    <p:sldId id="542" r:id="rId65"/>
    <p:sldId id="545" r:id="rId66"/>
    <p:sldId id="544" r:id="rId67"/>
    <p:sldId id="554" r:id="rId68"/>
    <p:sldId id="553" r:id="rId69"/>
    <p:sldId id="552" r:id="rId70"/>
    <p:sldId id="551" r:id="rId71"/>
    <p:sldId id="550" r:id="rId72"/>
    <p:sldId id="549" r:id="rId73"/>
    <p:sldId id="353" r:id="rId74"/>
    <p:sldId id="477" r:id="rId75"/>
    <p:sldId id="480" r:id="rId76"/>
    <p:sldId id="481" r:id="rId77"/>
    <p:sldId id="482" r:id="rId78"/>
    <p:sldId id="483" r:id="rId79"/>
    <p:sldId id="484" r:id="rId8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tableStyles" Target="tableStyles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82" Type="http://schemas.openxmlformats.org/officeDocument/2006/relationships/viewProps" Target="viewProps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0192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94387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42726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7503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84346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11999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85009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85301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56897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942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07408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29464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50492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3249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29705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7809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734028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39706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61922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749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1268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69500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889910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92447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95289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76054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164636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04695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771211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429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7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967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2543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  <p:sldLayoutId id="214748379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de </a:t>
            </a:r>
            <a:b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Pentecostes</a:t>
            </a:r>
            <a:b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19/05/2024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órfãos é Pai, das viúvas juiz, Em sua morada</a:t>
            </a:r>
          </a:p>
          <a:p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só ele é quem diz: Quem </a:t>
            </a:r>
            <a:r>
              <a:rPr lang="pt-BR" sz="5400" dirty="0"/>
              <a:t>e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stava sozinho, família encontrou, Quem </a:t>
            </a:r>
            <a:r>
              <a:rPr lang="pt-BR" sz="5400" dirty="0"/>
              <a:t>e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stava oprimido, tua mão libertou!</a:t>
            </a: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Enviai o vosso Espírito, Senhor,</a:t>
            </a:r>
          </a:p>
          <a:p>
            <a:r>
              <a:rPr lang="pt-BR" sz="6600" b="1" i="1"/>
              <a:t>e da terra toda a face renovai!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07910"/>
            <a:ext cx="7886700" cy="5869053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07910"/>
            <a:ext cx="7886700" cy="586905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 de Deus, enviai do céu!</a:t>
            </a:r>
          </a:p>
          <a:p>
            <a:pPr marL="0" indent="0" algn="ctr">
              <a:buNone/>
            </a:pP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(Sequência de Pentecostes )</a:t>
            </a:r>
          </a:p>
        </p:txBody>
      </p:sp>
    </p:spTree>
    <p:extLst>
      <p:ext uri="{BB962C8B-B14F-4D97-AF65-F5344CB8AC3E}">
        <p14:creationId xmlns:p14="http://schemas.microsoft.com/office/powerpoint/2010/main" val="4093679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9249" y="307910"/>
            <a:ext cx="8574833" cy="61582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 de Deus, enviai dos céus um raio de luz!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Vinde, Pai dos pobres, dai aos corações vossos sete dons.</a:t>
            </a:r>
          </a:p>
        </p:txBody>
      </p:sp>
    </p:spTree>
    <p:extLst>
      <p:ext uri="{BB962C8B-B14F-4D97-AF65-F5344CB8AC3E}">
        <p14:creationId xmlns:p14="http://schemas.microsoft.com/office/powerpoint/2010/main" val="4125285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07910"/>
            <a:ext cx="8761445" cy="627950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Consolo que acalma, hóspede da alma, doce alívio, vinde!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labor descanso, na aflição remanso, no calor aragem.</a:t>
            </a:r>
          </a:p>
        </p:txBody>
      </p:sp>
    </p:spTree>
    <p:extLst>
      <p:ext uri="{BB962C8B-B14F-4D97-AF65-F5344CB8AC3E}">
        <p14:creationId xmlns:p14="http://schemas.microsoft.com/office/powerpoint/2010/main" val="800910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290" y="307910"/>
            <a:ext cx="8873412" cy="627950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Enchei, luz bendita, chama que crepita, no íntimo de nós!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a luz que acode, nada o homem pode, nenhum bem há nele.</a:t>
            </a:r>
          </a:p>
        </p:txBody>
      </p:sp>
    </p:spTree>
    <p:extLst>
      <p:ext uri="{BB962C8B-B14F-4D97-AF65-F5344CB8AC3E}">
        <p14:creationId xmlns:p14="http://schemas.microsoft.com/office/powerpoint/2010/main" val="3394409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9959" y="307910"/>
            <a:ext cx="8724123" cy="618619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sujo lavai, ao seco regai, curai o doente.</a:t>
            </a:r>
          </a:p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Dobrai o que é duro, guiai no escuro, o frio aquecei.</a:t>
            </a:r>
          </a:p>
        </p:txBody>
      </p:sp>
    </p:spTree>
    <p:extLst>
      <p:ext uri="{BB962C8B-B14F-4D97-AF65-F5344CB8AC3E}">
        <p14:creationId xmlns:p14="http://schemas.microsoft.com/office/powerpoint/2010/main" val="170914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Vem, Divino </a:t>
            </a:r>
          </a:p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588" y="307910"/>
            <a:ext cx="8752114" cy="634481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à vossa Igreja, que espera e deseja, vossos sete dons.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em prêmio ao forte uma santa morte, alegria eterna, alegria eterna.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Amém, amém.</a:t>
            </a:r>
          </a:p>
        </p:txBody>
      </p:sp>
    </p:spTree>
    <p:extLst>
      <p:ext uri="{BB962C8B-B14F-4D97-AF65-F5344CB8AC3E}">
        <p14:creationId xmlns:p14="http://schemas.microsoft.com/office/powerpoint/2010/main" val="146722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1237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Vinde, Espírito Divino, e enchei com vossos dons os corações dos fiéis;</a:t>
            </a:r>
          </a:p>
          <a:p>
            <a:r>
              <a:rPr lang="pt-BR" i="1" dirty="0"/>
              <a:t>e acendei neles o amor como um fogo abrasador!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Símbolo </a:t>
            </a:r>
            <a:br>
              <a:rPr lang="pt-BR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Niceno </a:t>
            </a:r>
            <a:br>
              <a:rPr lang="pt-BR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Constantinopolitano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70587" y="269875"/>
            <a:ext cx="8705461" cy="74771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Profissão de Fe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000000"/>
                </a:solidFill>
                <a:effectLst/>
              </a:rPr>
              <a:t>Creio em um só Deus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Pai todo poderoso,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criador do céu e da terra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de todas as coisas visíveis e invisíveis.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1242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5000" b="1" i="1" dirty="0">
              <a:solidFill>
                <a:srgbClr val="000000"/>
              </a:solidFill>
              <a:effectLst/>
            </a:endParaRP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Creio em um só Senhor, Jesus Cristo, Filho Unigênito de Deus, nascido do Pai antes de todos os séculos; Deus de Deus, Luz da Luz, Deus verdadeiro de Deus verdadeiro; gerado, não criado, consubstancial ao Pai.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454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6" y="158620"/>
            <a:ext cx="8873413" cy="6568751"/>
          </a:xfrm>
        </p:spPr>
        <p:txBody>
          <a:bodyPr anchor="ctr">
            <a:noAutofit/>
          </a:bodyPr>
          <a:lstStyle/>
          <a:p>
            <a:endParaRPr lang="pt-BR" sz="4500" b="1" i="1" dirty="0">
              <a:solidFill>
                <a:srgbClr val="000000"/>
              </a:solidFill>
              <a:effectLst/>
            </a:endParaRPr>
          </a:p>
          <a:p>
            <a:r>
              <a:rPr lang="pt-BR" sz="4500" b="1" i="1" dirty="0">
                <a:solidFill>
                  <a:srgbClr val="000000"/>
                </a:solidFill>
                <a:effectLst/>
              </a:rPr>
              <a:t>Por ele todas as coisas foram feitas. E por nós, homens, e para nossa salvação, desceu dos céus</a:t>
            </a:r>
          </a:p>
          <a:p>
            <a:r>
              <a:rPr lang="pt-BR" sz="4500" b="1" i="1" dirty="0">
                <a:solidFill>
                  <a:srgbClr val="000000"/>
                </a:solidFill>
                <a:effectLst/>
              </a:rPr>
              <a:t>e se encarnou pelo Espírito Santo, no seio da Virgem Maria, e se fez homem. Também por nós foi crucificado sob Pôncio Pilatos; padeceu e foi sepultado.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5443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>
              <a:solidFill>
                <a:srgbClr val="000000"/>
              </a:solidFill>
              <a:effectLst/>
            </a:endParaRP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Ressuscitou ao terceiro dia, conforme as Escrituras,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e subiu aos céus,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onde está sentado à direita do Pai.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03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000000"/>
                </a:solidFill>
                <a:effectLst/>
              </a:rPr>
              <a:t>E de novo há de vir, em sua glória,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para julgar os vivos e os mortos;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e o seu reino não terá fim.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5445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7" y="352696"/>
            <a:ext cx="8789437" cy="6230983"/>
          </a:xfrm>
        </p:spPr>
        <p:txBody>
          <a:bodyPr anchor="ctr">
            <a:noAutofit/>
          </a:bodyPr>
          <a:lstStyle/>
          <a:p>
            <a:endParaRPr lang="pt-BR" b="0" i="0" dirty="0">
              <a:solidFill>
                <a:srgbClr val="000000"/>
              </a:solidFill>
              <a:effectLst/>
            </a:endParaRPr>
          </a:p>
          <a:p>
            <a:r>
              <a:rPr lang="pt-BR" b="0" i="0" dirty="0">
                <a:solidFill>
                  <a:srgbClr val="000000"/>
                </a:solidFill>
                <a:effectLst/>
              </a:rPr>
              <a:t>Creio no Espírito Santo,</a:t>
            </a:r>
          </a:p>
          <a:p>
            <a:r>
              <a:rPr lang="pt-BR" b="0" i="0" dirty="0">
                <a:solidFill>
                  <a:srgbClr val="000000"/>
                </a:solidFill>
                <a:effectLst/>
              </a:rPr>
              <a:t>Senhor que dá a vida,</a:t>
            </a:r>
          </a:p>
          <a:p>
            <a:r>
              <a:rPr lang="pt-BR" b="0" i="0" dirty="0">
                <a:solidFill>
                  <a:srgbClr val="000000"/>
                </a:solidFill>
                <a:effectLst/>
              </a:rPr>
              <a:t>e procede do Pai e do Filho; e com o Pai e o Filho é adorado e glorificado: Ele falou pelos profetas.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272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5200" b="1" i="1" dirty="0">
              <a:solidFill>
                <a:srgbClr val="000000"/>
              </a:solidFill>
              <a:effectLst/>
            </a:endParaRP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Creio na Igreja,</a:t>
            </a: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una, santa, católica e apostólica. Professo um só batismo para a remissão dos pecados. E espero a ressurreição dos mortos</a:t>
            </a: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e vida do mundo que há de vir. Amém.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753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6050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Mandai, Senhor, o vosso Espírito!</a:t>
            </a:r>
          </a:p>
        </p:txBody>
      </p:sp>
    </p:spTree>
    <p:extLst>
      <p:ext uri="{BB962C8B-B14F-4D97-AF65-F5344CB8AC3E}">
        <p14:creationId xmlns:p14="http://schemas.microsoft.com/office/powerpoint/2010/main" val="10259167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6600" i="1" dirty="0"/>
              <a:t>Eis a procissão do Rei, nosso Deus,</a:t>
            </a:r>
          </a:p>
          <a:p>
            <a:r>
              <a:rPr lang="pt-BR" sz="6600" i="1" dirty="0"/>
              <a:t>Ao seu santuário, seguido dos seus!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À frente, cantores,</a:t>
            </a:r>
          </a:p>
          <a:p>
            <a:r>
              <a:rPr lang="pt-BR" sz="6600" i="1" dirty="0"/>
              <a:t> atrás, tocadores,</a:t>
            </a:r>
          </a:p>
          <a:p>
            <a:r>
              <a:rPr lang="pt-BR" sz="6600" i="1" dirty="0"/>
              <a:t>No meio vão jovens tocando tambores.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Uni-vos em coros, a Deus bendizei,</a:t>
            </a:r>
          </a:p>
          <a:p>
            <a:r>
              <a:rPr lang="pt-BR" sz="6600" i="1" dirty="0"/>
              <a:t>Vós moços e idosos, cantai vosso Rei!</a:t>
            </a:r>
          </a:p>
        </p:txBody>
      </p:sp>
    </p:spTree>
    <p:extLst>
      <p:ext uri="{BB962C8B-B14F-4D97-AF65-F5344CB8AC3E}">
        <p14:creationId xmlns:p14="http://schemas.microsoft.com/office/powerpoint/2010/main" val="38218054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Ó Deus, manifesta teu grande poder,</a:t>
            </a:r>
          </a:p>
          <a:p>
            <a:r>
              <a:rPr lang="pt-BR" sz="6600" i="1" dirty="0"/>
              <a:t>Ofertas e dons irás receber! </a:t>
            </a:r>
          </a:p>
        </p:txBody>
      </p:sp>
    </p:spTree>
    <p:extLst>
      <p:ext uri="{BB962C8B-B14F-4D97-AF65-F5344CB8AC3E}">
        <p14:creationId xmlns:p14="http://schemas.microsoft.com/office/powerpoint/2010/main" val="32404218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866515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231642"/>
            <a:ext cx="8512935" cy="5323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Antífona: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Espírito do Senhor,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universo todo encheu.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 abarca em seu saber, Tudo enlaça em seu amor.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endParaRPr lang="pt-BR" sz="8800" dirty="0"/>
          </a:p>
          <a:p>
            <a:r>
              <a:rPr lang="pt-BR" sz="8800" b="1" i="1" dirty="0"/>
              <a:t>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Aleluia, aleluia, </a:t>
            </a:r>
          </a:p>
          <a:p>
            <a:r>
              <a:rPr lang="pt-BR" b="1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7200" b="1" i="1" dirty="0"/>
              <a:t>Anunciamos, Senhor, a vossa morte,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Levanta-se Deus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Cadê os inimigos? Na sua presença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Perecem os iníquos! São como fumaça Que desaparece, São cera no fogo, Que logo derrete!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Todos ficaram cheios do Espírito Santo</a:t>
            </a:r>
          </a:p>
          <a:p>
            <a:r>
              <a:rPr lang="pt-BR" sz="6600" b="1" i="1" dirty="0"/>
              <a:t>E proclamavam as maravilhas de Deus! Aleluia!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Ó justos, alegrai-vos no Senhor, Aos retos fica bem glorificá-lo. Dai graças ao Senhor ao som da harpa,</a:t>
            </a:r>
          </a:p>
          <a:p>
            <a:r>
              <a:rPr lang="pt-BR" i="1" dirty="0"/>
              <a:t>Na lira de dez cordas celebrai-o!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Todos ficaram cheios do Espírito Santo</a:t>
            </a:r>
          </a:p>
          <a:p>
            <a:r>
              <a:rPr lang="pt-BR" sz="6600" b="1" i="1" dirty="0"/>
              <a:t>E proclamavam as maravilhas de Deus! Aleluia!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A palavra do Senhor criou os céus E o sopro de seus lábios, as estrelas.</a:t>
            </a:r>
          </a:p>
          <a:p>
            <a:r>
              <a:rPr lang="pt-BR" i="1" dirty="0"/>
              <a:t>Como num odre junta as águas do oceano E mantém no seu limite as grandes águas.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Todos ficaram cheios do Espírito Santo</a:t>
            </a:r>
          </a:p>
          <a:p>
            <a:r>
              <a:rPr lang="pt-BR" sz="6600" b="1" i="1" dirty="0"/>
              <a:t>E proclamavam as maravilhas de Deus! Aleluia!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Adore o Senhor a terra inteira E o respeitem os que habitam o universo!</a:t>
            </a:r>
          </a:p>
          <a:p>
            <a:r>
              <a:rPr lang="pt-BR" i="1" dirty="0"/>
              <a:t>Ele falou e toda a terra foi criada, Ele ordenou e as coisas todas existiram.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Todos ficaram cheios do Espírito Santo</a:t>
            </a:r>
          </a:p>
          <a:p>
            <a:r>
              <a:rPr lang="pt-BR" sz="6600" b="1" i="1" dirty="0"/>
              <a:t>E proclamavam as maravilhas de Deus! Aleluia!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Aleluia, aleluia, </a:t>
            </a:r>
          </a:p>
          <a:p>
            <a:r>
              <a:rPr lang="pt-BR" b="1" dirty="0"/>
              <a:t>aleluia, aleluia!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justos se alegram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diante de Deus Cantai ao Senhor, vibrai, filhos seus!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Abri o caminho ao grão-cavaleiro, Dançai diante dele, Senhor justiceiro.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Aleluia, aleluia, </a:t>
            </a:r>
          </a:p>
          <a:p>
            <a:r>
              <a:rPr lang="pt-BR" b="1" dirty="0"/>
              <a:t>aleluia, aleluia!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ema do Office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6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1078</Words>
  <Application>Microsoft Office PowerPoint</Application>
  <PresentationFormat>Apresentação na tela (4:3)</PresentationFormat>
  <Paragraphs>113</Paragraphs>
  <Slides>74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74</vt:i4>
      </vt:variant>
    </vt:vector>
  </HeadingPairs>
  <TitlesOfParts>
    <vt:vector size="85" baseType="lpstr">
      <vt:lpstr>Arial</vt:lpstr>
      <vt:lpstr>Calibri</vt:lpstr>
      <vt:lpstr>Calibri Light</vt:lpstr>
      <vt:lpstr>Times New Roman</vt:lpstr>
      <vt:lpstr>Trebuchet MS</vt:lpstr>
      <vt:lpstr>Tema do Office</vt:lpstr>
      <vt:lpstr>Office Theme</vt:lpstr>
      <vt:lpstr>1_Tema do Office</vt:lpstr>
      <vt:lpstr>2_Tema do Office</vt:lpstr>
      <vt:lpstr>3_Tema do Office</vt:lpstr>
      <vt:lpstr>Berlim</vt:lpstr>
      <vt:lpstr> Domingo de  Pentecostes 19/05/2024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Profissão de Fe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131</cp:revision>
  <dcterms:created xsi:type="dcterms:W3CDTF">2021-02-27T18:57:26Z</dcterms:created>
  <dcterms:modified xsi:type="dcterms:W3CDTF">2024-04-21T16:57:57Z</dcterms:modified>
</cp:coreProperties>
</file>