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76" r:id="rId5"/>
    <p:sldMasterId id="2147483793" r:id="rId6"/>
  </p:sldMasterIdLst>
  <p:sldIdLst>
    <p:sldId id="258" r:id="rId7"/>
    <p:sldId id="514" r:id="rId8"/>
    <p:sldId id="260" r:id="rId9"/>
    <p:sldId id="265" r:id="rId10"/>
    <p:sldId id="262" r:id="rId11"/>
    <p:sldId id="494" r:id="rId12"/>
    <p:sldId id="515" r:id="rId13"/>
    <p:sldId id="517" r:id="rId14"/>
    <p:sldId id="520" r:id="rId15"/>
    <p:sldId id="271" r:id="rId16"/>
    <p:sldId id="460" r:id="rId17"/>
    <p:sldId id="513" r:id="rId18"/>
    <p:sldId id="503" r:id="rId19"/>
    <p:sldId id="461" r:id="rId20"/>
    <p:sldId id="406" r:id="rId21"/>
    <p:sldId id="559" r:id="rId22"/>
    <p:sldId id="560" r:id="rId23"/>
    <p:sldId id="561" r:id="rId24"/>
    <p:sldId id="562" r:id="rId25"/>
    <p:sldId id="563" r:id="rId26"/>
    <p:sldId id="564" r:id="rId27"/>
    <p:sldId id="521" r:id="rId28"/>
    <p:sldId id="565" r:id="rId29"/>
    <p:sldId id="558" r:id="rId30"/>
    <p:sldId id="413" r:id="rId31"/>
    <p:sldId id="330" r:id="rId32"/>
    <p:sldId id="332" r:id="rId33"/>
    <p:sldId id="471" r:id="rId34"/>
    <p:sldId id="470" r:id="rId35"/>
    <p:sldId id="567" r:id="rId36"/>
    <p:sldId id="568" r:id="rId37"/>
    <p:sldId id="566" r:id="rId38"/>
    <p:sldId id="569" r:id="rId39"/>
    <p:sldId id="389" r:id="rId40"/>
    <p:sldId id="339" r:id="rId41"/>
    <p:sldId id="512" r:id="rId42"/>
    <p:sldId id="531" r:id="rId43"/>
    <p:sldId id="524" r:id="rId44"/>
    <p:sldId id="530" r:id="rId45"/>
    <p:sldId id="529" r:id="rId46"/>
    <p:sldId id="528" r:id="rId47"/>
    <p:sldId id="527" r:id="rId48"/>
    <p:sldId id="526" r:id="rId49"/>
    <p:sldId id="525" r:id="rId50"/>
    <p:sldId id="532" r:id="rId51"/>
    <p:sldId id="536" r:id="rId52"/>
    <p:sldId id="535" r:id="rId53"/>
    <p:sldId id="534" r:id="rId54"/>
    <p:sldId id="533" r:id="rId55"/>
    <p:sldId id="538" r:id="rId56"/>
    <p:sldId id="537" r:id="rId57"/>
    <p:sldId id="539" r:id="rId58"/>
    <p:sldId id="543" r:id="rId59"/>
    <p:sldId id="542" r:id="rId60"/>
    <p:sldId id="541" r:id="rId61"/>
    <p:sldId id="540" r:id="rId62"/>
    <p:sldId id="545" r:id="rId63"/>
    <p:sldId id="544" r:id="rId64"/>
    <p:sldId id="554" r:id="rId65"/>
    <p:sldId id="553" r:id="rId66"/>
    <p:sldId id="552" r:id="rId67"/>
    <p:sldId id="551" r:id="rId68"/>
    <p:sldId id="550" r:id="rId69"/>
    <p:sldId id="549" r:id="rId70"/>
    <p:sldId id="353" r:id="rId7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63" Type="http://schemas.openxmlformats.org/officeDocument/2006/relationships/slide" Target="slides/slide57.xml"/><Relationship Id="rId68" Type="http://schemas.openxmlformats.org/officeDocument/2006/relationships/slide" Target="slides/slide6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66" Type="http://schemas.openxmlformats.org/officeDocument/2006/relationships/slide" Target="slides/slide60.xml"/><Relationship Id="rId7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5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slide" Target="slides/slide58.xml"/><Relationship Id="rId69" Type="http://schemas.openxmlformats.org/officeDocument/2006/relationships/slide" Target="slides/slide63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72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slide" Target="slides/slide6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openxmlformats.org/officeDocument/2006/relationships/slide" Target="slides/slide64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slide" Target="slides/slide59.xml"/><Relationship Id="rId73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9" Type="http://schemas.openxmlformats.org/officeDocument/2006/relationships/slide" Target="slides/slide33.xml"/><Relationship Id="rId34" Type="http://schemas.openxmlformats.org/officeDocument/2006/relationships/slide" Target="slides/slide28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7" Type="http://schemas.openxmlformats.org/officeDocument/2006/relationships/slide" Target="slides/slide1.xml"/><Relationship Id="rId71" Type="http://schemas.openxmlformats.org/officeDocument/2006/relationships/slide" Target="slides/slide6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72867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16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289477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07025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99371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92787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343211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960269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418845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917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12569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520199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72548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269980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624954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297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219236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391206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53761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697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67804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426759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41542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33980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872497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216114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523294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890742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2813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955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46912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647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67.xml"/><Relationship Id="rId16" Type="http://schemas.openxmlformats.org/officeDocument/2006/relationships/slideLayout" Target="../slideLayouts/slideLayout81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4228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27/03/2024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032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Ascenção do 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Senhor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12/05/2024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/>
              <a:t>Por entre aclamações Deus se elevou,</a:t>
            </a:r>
          </a:p>
          <a:p>
            <a:r>
              <a:rPr lang="pt-BR" sz="6600" b="1" i="1"/>
              <a:t>o Senhor subiu ao toque da trobeta!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Ide ao mundo, ensinai aos povos todos; Convosco estarei todos os dias,</a:t>
            </a:r>
          </a:p>
          <a:p>
            <a:r>
              <a:rPr lang="pt-BR" i="1" dirty="0"/>
              <a:t>até o fim dos tempos, diz Jesus!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6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Símbolo </a:t>
            </a:r>
            <a:br>
              <a:rPr lang="pt-BR" sz="6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Niceno </a:t>
            </a:r>
            <a:br>
              <a:rPr lang="pt-BR" sz="6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Constantinopolitano</a:t>
            </a:r>
          </a:p>
        </p:txBody>
      </p:sp>
    </p:spTree>
    <p:extLst>
      <p:ext uri="{BB962C8B-B14F-4D97-AF65-F5344CB8AC3E}">
        <p14:creationId xmlns:p14="http://schemas.microsoft.com/office/powerpoint/2010/main" val="1154859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>
                <a:solidFill>
                  <a:srgbClr val="000000"/>
                </a:solidFill>
                <a:effectLst/>
              </a:rPr>
              <a:t>Creio em um só Deus</a:t>
            </a: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Pai todo poderoso,</a:t>
            </a: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criador do céu e da terra</a:t>
            </a: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de todas as coisas visíveis e invisíveis.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6954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sz="5000" b="1" i="1" dirty="0">
              <a:solidFill>
                <a:srgbClr val="000000"/>
              </a:solidFill>
              <a:effectLst/>
            </a:endParaRPr>
          </a:p>
          <a:p>
            <a:r>
              <a:rPr lang="pt-BR" sz="5200" b="1" i="1" dirty="0">
                <a:solidFill>
                  <a:srgbClr val="000000"/>
                </a:solidFill>
                <a:effectLst/>
              </a:rPr>
              <a:t>Creio em um só Senhor, Jesus Cristo, Filho Unigênito de Deus, nascido do Pai antes de todos os séculos; Deus de Deus, Luz da Luz, Deus verdadeiro de Deus verdadeiro; gerado, não criado, consubstancial ao Pai.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940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66" y="158620"/>
            <a:ext cx="8873413" cy="6568751"/>
          </a:xfrm>
        </p:spPr>
        <p:txBody>
          <a:bodyPr anchor="ctr">
            <a:noAutofit/>
          </a:bodyPr>
          <a:lstStyle/>
          <a:p>
            <a:endParaRPr lang="pt-BR" sz="4500" b="1" i="1" dirty="0">
              <a:solidFill>
                <a:srgbClr val="000000"/>
              </a:solidFill>
              <a:effectLst/>
            </a:endParaRPr>
          </a:p>
          <a:p>
            <a:r>
              <a:rPr lang="pt-BR" sz="4500" b="1" i="1" dirty="0">
                <a:solidFill>
                  <a:srgbClr val="000000"/>
                </a:solidFill>
                <a:effectLst/>
              </a:rPr>
              <a:t>Por ele todas as coisas foram feitas. E por nós, homens, e para nossa salvação, desceu dos céus</a:t>
            </a:r>
          </a:p>
          <a:p>
            <a:r>
              <a:rPr lang="pt-BR" sz="4500" b="1" i="1" dirty="0">
                <a:solidFill>
                  <a:srgbClr val="000000"/>
                </a:solidFill>
                <a:effectLst/>
              </a:rPr>
              <a:t>e se encarnou pelo Espírito Santo, no seio da Virgem Maria, e se fez homem. Também por nós foi crucificado sob Pôncio Pilatos; padeceu e foi sepultado.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3047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7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Ressuscitou de verdade, aleluia, aleluia,</a:t>
            </a:r>
          </a:p>
          <a:p>
            <a:pPr marL="0" indent="0" algn="ctr">
              <a:buNone/>
            </a:pPr>
            <a:r>
              <a:rPr lang="pt-BR" sz="7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Cristo Jesus ressuscitou, 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i="1" dirty="0">
              <a:solidFill>
                <a:srgbClr val="000000"/>
              </a:solidFill>
              <a:effectLst/>
            </a:endParaRP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Ressuscitou ao terceiro dia, conforme as Escrituras,</a:t>
            </a: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e subiu aos céus,</a:t>
            </a: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onde está sentado à direita do Pai.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469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>
                <a:solidFill>
                  <a:srgbClr val="000000"/>
                </a:solidFill>
                <a:effectLst/>
              </a:rPr>
              <a:t>E de novo há de vir, em sua glória,</a:t>
            </a: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para julgar os vivos e os mortos;</a:t>
            </a: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e o seu reino não terá fim.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572259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67" y="352696"/>
            <a:ext cx="8789437" cy="6230983"/>
          </a:xfrm>
        </p:spPr>
        <p:txBody>
          <a:bodyPr anchor="ctr">
            <a:noAutofit/>
          </a:bodyPr>
          <a:lstStyle/>
          <a:p>
            <a:endParaRPr lang="pt-BR" b="0" i="0" dirty="0">
              <a:solidFill>
                <a:srgbClr val="000000"/>
              </a:solidFill>
              <a:effectLst/>
            </a:endParaRPr>
          </a:p>
          <a:p>
            <a:r>
              <a:rPr lang="pt-BR" b="0" i="0" dirty="0">
                <a:solidFill>
                  <a:srgbClr val="000000"/>
                </a:solidFill>
                <a:effectLst/>
              </a:rPr>
              <a:t>Creio no Espírito Santo,</a:t>
            </a:r>
          </a:p>
          <a:p>
            <a:r>
              <a:rPr lang="pt-BR" b="0" i="0" dirty="0">
                <a:solidFill>
                  <a:srgbClr val="000000"/>
                </a:solidFill>
                <a:effectLst/>
              </a:rPr>
              <a:t>Senhor que dá a vida,</a:t>
            </a:r>
          </a:p>
          <a:p>
            <a:r>
              <a:rPr lang="pt-BR" b="0" i="0" dirty="0">
                <a:solidFill>
                  <a:srgbClr val="000000"/>
                </a:solidFill>
                <a:effectLst/>
              </a:rPr>
              <a:t>e procede do Pai e do Filho; e com o Pai e o Filho é adorado e glorificado: Ele falou pelos profetas.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sz="5200" b="1" i="1" dirty="0">
              <a:solidFill>
                <a:srgbClr val="000000"/>
              </a:solidFill>
              <a:effectLst/>
            </a:endParaRPr>
          </a:p>
          <a:p>
            <a:r>
              <a:rPr lang="pt-BR" sz="5200" b="1" i="1" dirty="0">
                <a:solidFill>
                  <a:srgbClr val="000000"/>
                </a:solidFill>
                <a:effectLst/>
              </a:rPr>
              <a:t>Creio na Igreja,</a:t>
            </a:r>
          </a:p>
          <a:p>
            <a:r>
              <a:rPr lang="pt-BR" sz="5200" b="1" i="1" dirty="0">
                <a:solidFill>
                  <a:srgbClr val="000000"/>
                </a:solidFill>
                <a:effectLst/>
              </a:rPr>
              <a:t>una, santa, católica e apostólica. Professo um só batismo para a remissão dos pecados. E espero a ressurreição dos mortos</a:t>
            </a:r>
          </a:p>
          <a:p>
            <a:r>
              <a:rPr lang="pt-BR" sz="5200" b="1" i="1" dirty="0">
                <a:solidFill>
                  <a:srgbClr val="000000"/>
                </a:solidFill>
                <a:effectLst/>
              </a:rPr>
              <a:t>e vida do mundo que há de vir. Amém.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753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3659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1194320"/>
            <a:ext cx="8546841" cy="53930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500" b="1" i="1" dirty="0"/>
              <a:t>Cristo, </a:t>
            </a:r>
          </a:p>
          <a:p>
            <a:pPr marL="0" indent="0" algn="ctr">
              <a:buNone/>
            </a:pPr>
            <a:r>
              <a:rPr lang="pt-BR" sz="7500" b="1" i="1" dirty="0"/>
              <a:t>ouvi-nos,</a:t>
            </a:r>
          </a:p>
          <a:p>
            <a:pPr marL="0" indent="0" algn="ctr">
              <a:buNone/>
            </a:pPr>
            <a:r>
              <a:rPr lang="pt-BR" sz="7500" b="1" i="1" dirty="0"/>
              <a:t>Cristo,</a:t>
            </a:r>
          </a:p>
          <a:p>
            <a:pPr marL="0" indent="0" algn="ctr">
              <a:buNone/>
            </a:pPr>
            <a:r>
              <a:rPr lang="pt-BR" sz="7500" b="1" i="1" dirty="0"/>
              <a:t> atendei-nos!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sz="6600" b="1" i="1" dirty="0"/>
              <a:t>Senhor, vencestes a morte. Fizestes brilhar a vida, para sempre!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i="1" dirty="0"/>
              <a:t>O Cristo ressuscitou dentre os mortos!</a:t>
            </a:r>
          </a:p>
          <a:p>
            <a:r>
              <a:rPr lang="pt-BR" i="1" dirty="0"/>
              <a:t>Primícias daqueles que adormeceram.</a:t>
            </a:r>
          </a:p>
          <a:p>
            <a:r>
              <a:rPr lang="pt-BR" i="1" dirty="0"/>
              <a:t>A morte foi vencida ela vida!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Senhor, vencestes a morte. Fizestes brilhar a vida, para sempre!</a:t>
            </a:r>
          </a:p>
          <a:p>
            <a:endParaRPr lang="pt-BR" sz="6600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i="1" dirty="0"/>
              <a:t>O Cristo ressuscitou dentre os mortos!</a:t>
            </a:r>
          </a:p>
          <a:p>
            <a:r>
              <a:rPr lang="pt-BR" i="1" dirty="0"/>
              <a:t>Primícias daqueles que adormeceram.</a:t>
            </a:r>
          </a:p>
          <a:p>
            <a:r>
              <a:rPr lang="pt-BR" i="1" dirty="0"/>
              <a:t>Ó morte, onde está tua vitória?</a:t>
            </a:r>
          </a:p>
        </p:txBody>
      </p:sp>
    </p:spTree>
    <p:extLst>
      <p:ext uri="{BB962C8B-B14F-4D97-AF65-F5344CB8AC3E}">
        <p14:creationId xmlns:p14="http://schemas.microsoft.com/office/powerpoint/2010/main" val="36810824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Senhor, vencestes a morte. Fizestes brilhar a vida, para sempre!</a:t>
            </a:r>
          </a:p>
          <a:p>
            <a:endParaRPr lang="pt-BR" sz="6600" dirty="0"/>
          </a:p>
        </p:txBody>
      </p:sp>
    </p:spTree>
    <p:extLst>
      <p:ext uri="{BB962C8B-B14F-4D97-AF65-F5344CB8AC3E}">
        <p14:creationId xmlns:p14="http://schemas.microsoft.com/office/powerpoint/2010/main" val="13999981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i="1" dirty="0"/>
              <a:t>O Cristo ressuscitou dentre os mortos!</a:t>
            </a:r>
          </a:p>
          <a:p>
            <a:r>
              <a:rPr lang="pt-BR" i="1" dirty="0"/>
              <a:t>Graças ao Deus Salvador para sempre,</a:t>
            </a:r>
          </a:p>
          <a:p>
            <a:r>
              <a:rPr lang="pt-BR" i="1" dirty="0"/>
              <a:t>Por Cristo, Senhor nosso e Messias!</a:t>
            </a:r>
          </a:p>
        </p:txBody>
      </p:sp>
    </p:spTree>
    <p:extLst>
      <p:ext uri="{BB962C8B-B14F-4D97-AF65-F5344CB8AC3E}">
        <p14:creationId xmlns:p14="http://schemas.microsoft.com/office/powerpoint/2010/main" val="32714396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Senhor, vencestes a morte. Fizestes brilhar a vida, para sempre!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8057731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Abençoai nossa oferenda, ó Senhor!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r>
              <a:rPr lang="pt-BR" i="1" dirty="0"/>
              <a:t>Exultemos neste tempo da vitória do Ungido!</a:t>
            </a:r>
          </a:p>
          <a:p>
            <a:r>
              <a:rPr lang="pt-BR" i="1" dirty="0"/>
              <a:t>Do seu corpo somos membros pela graça do Deus vivo!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7237" y="331631"/>
            <a:ext cx="8512935" cy="6194737"/>
          </a:xfrm>
        </p:spPr>
        <p:txBody>
          <a:bodyPr/>
          <a:lstStyle/>
          <a:p>
            <a:r>
              <a:rPr lang="pt-BR" dirty="0"/>
              <a:t> </a:t>
            </a:r>
            <a:endParaRPr lang="pt-BR" sz="8800" dirty="0"/>
          </a:p>
          <a:p>
            <a:r>
              <a:rPr lang="pt-BR" sz="8800" b="1" i="1" dirty="0"/>
              <a:t>Lembrai-vos, ó Pai, ó Pai dos vossos filhos!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Em comunhão com vossos Santos, vos louvamos!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8800" b="1" i="1" dirty="0"/>
              <a:t>Todas as vezes que comemos deste pão e bebemos deste cálice, anunciamos, Senhor, a vossa morte, enquanto esperamos a vossa vinda!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Aceitai, ó Senhor, a nossa  oferta!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O Cristo refulgente sentou-se à direita do Pai! A ele, o primeiro vivente, ó vinde nações, adorai. Ó vinde, nações, adorai!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Espírito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Concedei-lhes ó Senhor a luz eterna!</a:t>
            </a:r>
          </a:p>
        </p:txBody>
      </p:sp>
    </p:spTree>
    <p:extLst>
      <p:ext uri="{BB962C8B-B14F-4D97-AF65-F5344CB8AC3E}">
        <p14:creationId xmlns:p14="http://schemas.microsoft.com/office/powerpoint/2010/main" val="30363346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8362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Amém!</a:t>
            </a:r>
          </a:p>
        </p:txBody>
      </p:sp>
    </p:spTree>
    <p:extLst>
      <p:ext uri="{BB962C8B-B14F-4D97-AF65-F5344CB8AC3E}">
        <p14:creationId xmlns:p14="http://schemas.microsoft.com/office/powerpoint/2010/main" val="127593123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1019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O Senhor subiu ao céu,</a:t>
            </a:r>
          </a:p>
          <a:p>
            <a:r>
              <a:rPr lang="pt-BR" b="1" i="1" dirty="0"/>
              <a:t>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Levanta-se Deus, cadê os inimigos? Na sua presença perecem os iníquos! São como fumaça que desaparece, São cera no fogo, que logo derrete!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Senhor ressuscitado elevou-se para a glória,</a:t>
            </a:r>
          </a:p>
          <a:p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enviando os seus amados em missão por toda a história!</a:t>
            </a: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/>
              <a:t>O Senhor subiu ao céu,</a:t>
            </a:r>
          </a:p>
          <a:p>
            <a:r>
              <a:rPr lang="pt-BR" b="1" i="1"/>
              <a:t>Aleluia, aleluia!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Os justos se alegram diante de Deus Cantai ao Senhor, vibrai, filhos seus!</a:t>
            </a:r>
          </a:p>
          <a:p>
            <a:r>
              <a:rPr lang="pt-BR" i="1" dirty="0"/>
              <a:t>Abri o caminho ao grão-cavaleiro, Dançai diante dele, Senhor justiceiro.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O Senhor subiu ao céu,</a:t>
            </a:r>
          </a:p>
          <a:p>
            <a:r>
              <a:rPr lang="pt-BR" b="1" i="1" dirty="0"/>
              <a:t>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Dos órfãos é Pai, das viúvas juiz, Em sua morada só ele é quem diz: Quem estava sozinho, família encontrou, Quem estava oprimido, tua mão</a:t>
            </a:r>
          </a:p>
          <a:p>
            <a:r>
              <a:rPr lang="pt-BR" i="1" dirty="0"/>
              <a:t>libertou!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O Senhor subiu ao céu,</a:t>
            </a:r>
          </a:p>
          <a:p>
            <a:r>
              <a:rPr lang="pt-BR" b="1" i="1" dirty="0"/>
              <a:t>Aleluia, aleluia!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endParaRPr lang="pt-BR" sz="6600" b="1" i="1" dirty="0"/>
          </a:p>
          <a:p>
            <a:r>
              <a:rPr lang="pt-BR" sz="6600" b="1" i="1" dirty="0"/>
              <a:t>O Cristo refulgente sentou-se à direita do Pai! A ele, o primeiro vivente, ó vinde nações, adorai. Ó vinde, nações, adorai!</a:t>
            </a:r>
          </a:p>
          <a:p>
            <a:endParaRPr lang="pt-BR" sz="6600" dirty="0"/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Triunfante sobre a morte o Senhor foi proclamado:</a:t>
            </a:r>
          </a:p>
          <a:p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veio a nós o testemunho dos que a Ele têm amado!</a:t>
            </a: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sz="6600" b="1" i="1" dirty="0"/>
          </a:p>
          <a:p>
            <a:r>
              <a:rPr lang="pt-BR" sz="6600" b="1" i="1" dirty="0"/>
              <a:t>O Cristo refulgente sentou-se à direita do Pai! A ele, o primeiro vivente, ó vinde nações, adorai. Ó vinde, nações, adorai!</a:t>
            </a:r>
          </a:p>
          <a:p>
            <a:endParaRPr lang="pt-BR" sz="6600" dirty="0"/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6.xml><?xml version="1.0" encoding="utf-8"?>
<a:theme xmlns:a="http://schemas.openxmlformats.org/drawingml/2006/main" name="Cacho">
  <a:themeElements>
    <a:clrScheme name="Amare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</TotalTime>
  <Words>832</Words>
  <Application>Microsoft Office PowerPoint</Application>
  <PresentationFormat>Apresentação na tela (4:3)</PresentationFormat>
  <Paragraphs>96</Paragraphs>
  <Slides>65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6</vt:i4>
      </vt:variant>
      <vt:variant>
        <vt:lpstr>Títulos de slides</vt:lpstr>
      </vt:variant>
      <vt:variant>
        <vt:i4>65</vt:i4>
      </vt:variant>
    </vt:vector>
  </HeadingPairs>
  <TitlesOfParts>
    <vt:vector size="78" baseType="lpstr">
      <vt:lpstr>Arial</vt:lpstr>
      <vt:lpstr>Calibri</vt:lpstr>
      <vt:lpstr>Calibri Light</vt:lpstr>
      <vt:lpstr>Century Gothic</vt:lpstr>
      <vt:lpstr>Times New Roman</vt:lpstr>
      <vt:lpstr>Trebuchet MS</vt:lpstr>
      <vt:lpstr>Wingdings 3</vt:lpstr>
      <vt:lpstr>Tema do Office</vt:lpstr>
      <vt:lpstr>Office Theme</vt:lpstr>
      <vt:lpstr>1_Tema do Office</vt:lpstr>
      <vt:lpstr>2_Tema do Office</vt:lpstr>
      <vt:lpstr>Facetado</vt:lpstr>
      <vt:lpstr>Cacho</vt:lpstr>
      <vt:lpstr>Ascenção do  Senhor 12/05/2024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Símbolo  Niceno  Constantinopolitano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133</cp:revision>
  <dcterms:created xsi:type="dcterms:W3CDTF">2021-02-27T18:57:26Z</dcterms:created>
  <dcterms:modified xsi:type="dcterms:W3CDTF">2024-03-27T18:49:00Z</dcterms:modified>
</cp:coreProperties>
</file>