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807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521" r:id="rId14"/>
    <p:sldId id="610" r:id="rId15"/>
    <p:sldId id="611" r:id="rId16"/>
    <p:sldId id="271" r:id="rId17"/>
    <p:sldId id="460" r:id="rId18"/>
    <p:sldId id="513" r:id="rId19"/>
    <p:sldId id="503" r:id="rId20"/>
    <p:sldId id="557" r:id="rId21"/>
    <p:sldId id="406" r:id="rId22"/>
    <p:sldId id="413" r:id="rId23"/>
    <p:sldId id="330" r:id="rId24"/>
    <p:sldId id="586" r:id="rId25"/>
    <p:sldId id="578" r:id="rId26"/>
    <p:sldId id="579" r:id="rId27"/>
    <p:sldId id="581" r:id="rId28"/>
    <p:sldId id="582" r:id="rId29"/>
    <p:sldId id="583" r:id="rId30"/>
    <p:sldId id="584" r:id="rId31"/>
    <p:sldId id="389" r:id="rId32"/>
    <p:sldId id="587" r:id="rId33"/>
    <p:sldId id="588" r:id="rId34"/>
    <p:sldId id="589" r:id="rId35"/>
    <p:sldId id="590" r:id="rId36"/>
    <p:sldId id="591" r:id="rId37"/>
    <p:sldId id="592" r:id="rId38"/>
    <p:sldId id="593" r:id="rId39"/>
    <p:sldId id="594" r:id="rId40"/>
    <p:sldId id="595" r:id="rId41"/>
    <p:sldId id="596" r:id="rId42"/>
    <p:sldId id="597" r:id="rId43"/>
    <p:sldId id="598" r:id="rId44"/>
    <p:sldId id="599" r:id="rId45"/>
    <p:sldId id="600" r:id="rId46"/>
    <p:sldId id="601" r:id="rId47"/>
    <p:sldId id="602" r:id="rId48"/>
    <p:sldId id="603" r:id="rId49"/>
    <p:sldId id="512" r:id="rId50"/>
    <p:sldId id="544" r:id="rId51"/>
    <p:sldId id="554" r:id="rId52"/>
    <p:sldId id="604" r:id="rId53"/>
    <p:sldId id="608" r:id="rId54"/>
    <p:sldId id="607" r:id="rId55"/>
    <p:sldId id="606" r:id="rId56"/>
    <p:sldId id="605" r:id="rId57"/>
    <p:sldId id="609" r:id="rId58"/>
    <p:sldId id="553" r:id="rId59"/>
    <p:sldId id="612" r:id="rId60"/>
    <p:sldId id="613" r:id="rId61"/>
    <p:sldId id="614" r:id="rId62"/>
    <p:sldId id="353" r:id="rId6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07486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74773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978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51864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258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98542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10605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0624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67128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21247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8086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9237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43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90029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42228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77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751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223935"/>
            <a:ext cx="8569234" cy="6372807"/>
          </a:xfrm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5º Domingo da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Pascoa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28/04/2024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 vem cantar comigo, irmão, nesta festa da ressurreição!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9262CA-6185-F40A-3F91-879A8CC37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4A641B-EC73-F60E-819D-7C5B8D5D1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o dia da graça, da Páscoa da vida!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Venceu a Aliança, por Deus garantida!</a:t>
            </a:r>
          </a:p>
        </p:txBody>
      </p:sp>
    </p:spTree>
    <p:extLst>
      <p:ext uri="{BB962C8B-B14F-4D97-AF65-F5344CB8AC3E}">
        <p14:creationId xmlns:p14="http://schemas.microsoft.com/office/powerpoint/2010/main" val="322874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32A5D1-AA9D-57B1-7857-4DC7038429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68C17C-01DA-E46B-AF94-A5F876B79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 vem cantar comigo, irmão, nesta festa da ressurreição!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828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Senhor, sois meu louvor em meio à grande </a:t>
            </a:r>
            <a:r>
              <a:rPr lang="pt-BR" sz="7200" b="1" i="1" dirty="0" err="1"/>
              <a:t>assembléia</a:t>
            </a:r>
            <a:r>
              <a:rPr lang="pt-BR" sz="7200" b="1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7910" y="787178"/>
            <a:ext cx="8658808" cy="573491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aleluia, aleluia,</a:t>
            </a:r>
            <a:r>
              <a:rPr lang="pt-BR" sz="6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Ficai em mim, e eu em vós hei de ficar, diz o Senhor; quem em mim permanece, esse dá muito fruto!</a:t>
            </a:r>
          </a:p>
        </p:txBody>
      </p:sp>
    </p:spTree>
    <p:extLst>
      <p:ext uri="{BB962C8B-B14F-4D97-AF65-F5344CB8AC3E}">
        <p14:creationId xmlns:p14="http://schemas.microsoft.com/office/powerpoint/2010/main" val="1191769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Edificai, Senhor, 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Ressuscitou de verdade, aleluia, aleluia, Cristo Jesus ressuscitou,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dirty="0"/>
              <a:t>Senhor, vencestes a morte. Fizestes brilhar</a:t>
            </a:r>
          </a:p>
          <a:p>
            <a:r>
              <a:rPr lang="pt-BR" b="1" dirty="0"/>
              <a:t> a vida, para sempre!</a:t>
            </a:r>
          </a:p>
        </p:txBody>
      </p:sp>
    </p:spTree>
    <p:extLst>
      <p:ext uri="{BB962C8B-B14F-4D97-AF65-F5344CB8AC3E}">
        <p14:creationId xmlns:p14="http://schemas.microsoft.com/office/powerpoint/2010/main" val="3934437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O Cristo ressuscitou dentre os mortos!</a:t>
            </a:r>
          </a:p>
          <a:p>
            <a:r>
              <a:rPr lang="pt-BR" dirty="0"/>
              <a:t>Primícias daqueles que adormeceram.</a:t>
            </a:r>
          </a:p>
          <a:p>
            <a:r>
              <a:rPr lang="pt-BR" dirty="0"/>
              <a:t>A morte foi vencida ela vida!</a:t>
            </a:r>
          </a:p>
        </p:txBody>
      </p:sp>
    </p:spTree>
    <p:extLst>
      <p:ext uri="{BB962C8B-B14F-4D97-AF65-F5344CB8AC3E}">
        <p14:creationId xmlns:p14="http://schemas.microsoft.com/office/powerpoint/2010/main" val="3821226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Senhor, vencestes a morte. Fizestes brilhar</a:t>
            </a:r>
          </a:p>
          <a:p>
            <a:r>
              <a:rPr lang="pt-BR" b="1" dirty="0"/>
              <a:t>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29944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O Cristo ressuscitou dentre os mortos!</a:t>
            </a:r>
          </a:p>
          <a:p>
            <a:r>
              <a:rPr lang="pt-BR" dirty="0"/>
              <a:t>Primícias daqueles que adormeceram.</a:t>
            </a:r>
          </a:p>
          <a:p>
            <a:r>
              <a:rPr lang="pt-BR" dirty="0"/>
              <a:t>Ó morte, onde está tua vitória?</a:t>
            </a:r>
          </a:p>
        </p:txBody>
      </p:sp>
    </p:spTree>
    <p:extLst>
      <p:ext uri="{BB962C8B-B14F-4D97-AF65-F5344CB8AC3E}">
        <p14:creationId xmlns:p14="http://schemas.microsoft.com/office/powerpoint/2010/main" val="3137179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Senhor, vencestes a morte. Fizestes brilhar</a:t>
            </a:r>
          </a:p>
          <a:p>
            <a:r>
              <a:rPr lang="pt-BR" b="1" dirty="0"/>
              <a:t>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217406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O Cristo ressuscitou dentre os mortos!</a:t>
            </a:r>
          </a:p>
          <a:p>
            <a:r>
              <a:rPr lang="pt-BR" dirty="0"/>
              <a:t>Graças ao Deus Salvador para sempre,</a:t>
            </a:r>
          </a:p>
          <a:p>
            <a:r>
              <a:rPr lang="pt-BR" dirty="0"/>
              <a:t>Por Cristo, Senhor nosso e Messias!</a:t>
            </a:r>
          </a:p>
        </p:txBody>
      </p:sp>
    </p:spTree>
    <p:extLst>
      <p:ext uri="{BB962C8B-B14F-4D97-AF65-F5344CB8AC3E}">
        <p14:creationId xmlns:p14="http://schemas.microsoft.com/office/powerpoint/2010/main" val="4260868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Senhor, vencestes a morte. Fizestes brilhar</a:t>
            </a:r>
          </a:p>
          <a:p>
            <a:r>
              <a:rPr lang="pt-BR" b="1" dirty="0"/>
              <a:t>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010853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652821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661747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789403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17826964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9237740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67951" y="360608"/>
            <a:ext cx="8864082" cy="6194737"/>
          </a:xfrm>
        </p:spPr>
        <p:txBody>
          <a:bodyPr>
            <a:normAutofit fontScale="85000" lnSpcReduction="10000"/>
          </a:bodyPr>
          <a:lstStyle/>
          <a:p>
            <a:r>
              <a:rPr lang="pt-BR" sz="8800" b="1" i="1" dirty="0"/>
              <a:t>Anunciamos, Senhor a vossa morte e proclamamos a vossa ressurreição,</a:t>
            </a:r>
          </a:p>
          <a:p>
            <a:r>
              <a:rPr lang="pt-BR" sz="8800" b="1" i="1" dirty="0"/>
              <a:t>vinde, Senhor Jesus!</a:t>
            </a:r>
          </a:p>
        </p:txBody>
      </p:sp>
    </p:spTree>
    <p:extLst>
      <p:ext uri="{BB962C8B-B14F-4D97-AF65-F5344CB8AC3E}">
        <p14:creationId xmlns:p14="http://schemas.microsoft.com/office/powerpoint/2010/main" val="2896337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8346729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5559873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8632561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5764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sz="6600" b="1" dirty="0"/>
              <a:t>Ó vem cantar comigo, irmão, nesta festa da ressurreição!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0267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35396813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2421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concedei-lhes, ó Senhor a luz eterna!</a:t>
            </a:r>
          </a:p>
        </p:txBody>
      </p:sp>
    </p:spTree>
    <p:extLst>
      <p:ext uri="{BB962C8B-B14F-4D97-AF65-F5344CB8AC3E}">
        <p14:creationId xmlns:p14="http://schemas.microsoft.com/office/powerpoint/2010/main" val="1562792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93176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Amém.</a:t>
            </a:r>
          </a:p>
        </p:txBody>
      </p:sp>
    </p:spTree>
    <p:extLst>
      <p:ext uri="{BB962C8B-B14F-4D97-AF65-F5344CB8AC3E}">
        <p14:creationId xmlns:p14="http://schemas.microsoft.com/office/powerpoint/2010/main" val="3493581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Canto de</a:t>
            </a:r>
          </a:p>
          <a:p>
            <a:r>
              <a:rPr lang="pt-BR" b="1" i="1" dirty="0"/>
              <a:t>Comunhão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Eu sou a videira, meu Pai é o agricultor.</a:t>
            </a:r>
          </a:p>
          <a:p>
            <a:r>
              <a:rPr lang="pt-BR" sz="6600" b="1" i="1" dirty="0"/>
              <a:t>Vós sois os ramos, permanecei no meu amor!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Para dar amor puro: Permanecei no meu amor!</a:t>
            </a:r>
          </a:p>
          <a:p>
            <a:r>
              <a:rPr lang="pt-BR" i="1" dirty="0"/>
              <a:t>Como ramos ao tronco: Permanecei em mim!</a:t>
            </a:r>
          </a:p>
        </p:txBody>
      </p:sp>
    </p:spTree>
    <p:extLst>
      <p:ext uri="{BB962C8B-B14F-4D97-AF65-F5344CB8AC3E}">
        <p14:creationId xmlns:p14="http://schemas.microsoft.com/office/powerpoint/2010/main" val="60304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Jesus está vivo, é rei vencedor.</a:t>
            </a:r>
          </a:p>
          <a:p>
            <a:r>
              <a:rPr lang="pt-BR" dirty="0"/>
              <a:t>O céu e a terra lhe cantam louvor.</a:t>
            </a:r>
          </a:p>
          <a:p>
            <a:r>
              <a:rPr lang="pt-BR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Eu sou a videira, meu Pai é o agricultor.</a:t>
            </a:r>
          </a:p>
          <a:p>
            <a:r>
              <a:rPr lang="pt-BR" sz="6600" b="1" i="1" dirty="0"/>
              <a:t>Vós sois os ramos, permanecei no meu amor!</a:t>
            </a:r>
          </a:p>
        </p:txBody>
      </p:sp>
    </p:spTree>
    <p:extLst>
      <p:ext uri="{BB962C8B-B14F-4D97-AF65-F5344CB8AC3E}">
        <p14:creationId xmlns:p14="http://schemas.microsoft.com/office/powerpoint/2010/main" val="7944447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/>
          </a:bodyPr>
          <a:lstStyle/>
          <a:p>
            <a:r>
              <a:rPr lang="pt-BR" sz="6600" i="1" dirty="0"/>
              <a:t>Para amar sem medidas: Permanecei no meu amor!</a:t>
            </a:r>
          </a:p>
          <a:p>
            <a:r>
              <a:rPr lang="pt-BR" sz="6600" i="1" dirty="0"/>
              <a:t>Para dar vossas vidas: Permanecei no meu amor!</a:t>
            </a:r>
          </a:p>
          <a:p>
            <a:r>
              <a:rPr lang="pt-BR" sz="6600" i="1" dirty="0"/>
              <a:t>Para ser meus amigos: Permanecei em mim!</a:t>
            </a:r>
          </a:p>
        </p:txBody>
      </p:sp>
    </p:spTree>
    <p:extLst>
      <p:ext uri="{BB962C8B-B14F-4D97-AF65-F5344CB8AC3E}">
        <p14:creationId xmlns:p14="http://schemas.microsoft.com/office/powerpoint/2010/main" val="7125465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Eu sou a videira, meu Pai é o agricultor.</a:t>
            </a:r>
          </a:p>
          <a:p>
            <a:r>
              <a:rPr lang="pt-BR" sz="6600" b="1" i="1" dirty="0"/>
              <a:t>Vós sois os ramos, permanecei no meu amor!</a:t>
            </a:r>
          </a:p>
        </p:txBody>
      </p:sp>
    </p:spTree>
    <p:extLst>
      <p:ext uri="{BB962C8B-B14F-4D97-AF65-F5344CB8AC3E}">
        <p14:creationId xmlns:p14="http://schemas.microsoft.com/office/powerpoint/2010/main" val="21242531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Para ver o caminho: Permanecei no meu amor!</a:t>
            </a:r>
          </a:p>
          <a:p>
            <a:r>
              <a:rPr lang="pt-BR" i="1" dirty="0"/>
              <a:t>Para ver a verdade: Permanecei no meu amor!</a:t>
            </a:r>
          </a:p>
          <a:p>
            <a:r>
              <a:rPr lang="pt-BR" i="1" dirty="0"/>
              <a:t>Para ter sempre vida: Permanecei em mim!</a:t>
            </a:r>
          </a:p>
        </p:txBody>
      </p:sp>
    </p:spTree>
    <p:extLst>
      <p:ext uri="{BB962C8B-B14F-4D97-AF65-F5344CB8AC3E}">
        <p14:creationId xmlns:p14="http://schemas.microsoft.com/office/powerpoint/2010/main" val="2980382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Eu sou a videira, meu Pai é o agricultor.</a:t>
            </a:r>
          </a:p>
          <a:p>
            <a:r>
              <a:rPr lang="pt-BR" sz="6600" b="1" i="1" dirty="0"/>
              <a:t>Vós sois os ramos, permanecei no meu amor!</a:t>
            </a:r>
          </a:p>
        </p:txBody>
      </p:sp>
    </p:spTree>
    <p:extLst>
      <p:ext uri="{BB962C8B-B14F-4D97-AF65-F5344CB8AC3E}">
        <p14:creationId xmlns:p14="http://schemas.microsoft.com/office/powerpoint/2010/main" val="30900718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Para ser sal da terra: Permanecei no meu amor!</a:t>
            </a:r>
          </a:p>
          <a:p>
            <a:r>
              <a:rPr lang="pt-BR" i="1" dirty="0"/>
              <a:t>Para ser luz do mundo: Permanecei no meu amor!</a:t>
            </a:r>
          </a:p>
          <a:p>
            <a:r>
              <a:rPr lang="pt-BR" i="1" dirty="0"/>
              <a:t>Para ser testemunhas: Permanecei em mim!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Eu sou a videira, meu Pai é o agricultor.</a:t>
            </a:r>
          </a:p>
          <a:p>
            <a:r>
              <a:rPr lang="pt-BR" sz="6600" b="1" i="1" dirty="0"/>
              <a:t>Vós sois os ramos, permanecei no meu amor!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939107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Se vos dobra a tristeza: Permanecei no meu amor!</a:t>
            </a:r>
          </a:p>
          <a:p>
            <a:r>
              <a:rPr lang="pt-BR" i="1" dirty="0"/>
              <a:t>Se amargo é o pranto: Permanecei no meu amor!</a:t>
            </a:r>
          </a:p>
          <a:p>
            <a:r>
              <a:rPr lang="pt-BR" i="1" dirty="0"/>
              <a:t>Se inquieta a tentação: Permanecei em mim!</a:t>
            </a:r>
          </a:p>
        </p:txBody>
      </p:sp>
    </p:spTree>
    <p:extLst>
      <p:ext uri="{BB962C8B-B14F-4D97-AF65-F5344CB8AC3E}">
        <p14:creationId xmlns:p14="http://schemas.microsoft.com/office/powerpoint/2010/main" val="41071261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Eu sou a videira, meu Pai é o agricultor.</a:t>
            </a:r>
          </a:p>
          <a:p>
            <a:r>
              <a:rPr lang="pt-BR" sz="6600" b="1" i="1" dirty="0"/>
              <a:t>Vós sois os ramos, permanecei no meu amor!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5525233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 vem cantar comigo, irmão, nesta festa da ressurreição!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tua vitória, ó morte, onde está?</a:t>
            </a:r>
          </a:p>
          <a:p>
            <a:r>
              <a:rPr lang="pt-BR" dirty="0"/>
              <a:t>A sorte dos pobres, Jesus vem mudar.</a:t>
            </a:r>
          </a:p>
          <a:p>
            <a:r>
              <a:rPr lang="pt-BR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 vem cantar comigo, irmão, nesta festa da ressurreição!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Da terra do pranto, do mal e da dor, Jesus abre as portas pro Reino do</a:t>
            </a:r>
          </a:p>
          <a:p>
            <a:r>
              <a:rPr lang="pt-BR" dirty="0"/>
              <a:t>amor.</a:t>
            </a:r>
          </a:p>
          <a:p>
            <a:r>
              <a:rPr lang="pt-BR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686</Words>
  <Application>Microsoft Office PowerPoint</Application>
  <PresentationFormat>Apresentação na tela (4:3)</PresentationFormat>
  <Paragraphs>84</Paragraphs>
  <Slides>59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59</vt:i4>
      </vt:variant>
    </vt:vector>
  </HeadingPairs>
  <TitlesOfParts>
    <vt:vector size="69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1_Tema do Office</vt:lpstr>
      <vt:lpstr>Cacho</vt:lpstr>
      <vt:lpstr>5º Domingo da  Pascoa 28/04/2024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137</cp:revision>
  <dcterms:created xsi:type="dcterms:W3CDTF">2021-02-27T18:57:26Z</dcterms:created>
  <dcterms:modified xsi:type="dcterms:W3CDTF">2024-03-22T00:10:04Z</dcterms:modified>
</cp:coreProperties>
</file>