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806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611" r:id="rId15"/>
    <p:sldId id="610" r:id="rId16"/>
    <p:sldId id="271" r:id="rId17"/>
    <p:sldId id="460" r:id="rId18"/>
    <p:sldId id="513" r:id="rId19"/>
    <p:sldId id="503" r:id="rId20"/>
    <p:sldId id="557" r:id="rId21"/>
    <p:sldId id="461" r:id="rId22"/>
    <p:sldId id="406" r:id="rId23"/>
    <p:sldId id="413" r:id="rId24"/>
    <p:sldId id="330" r:id="rId25"/>
    <p:sldId id="586" r:id="rId26"/>
    <p:sldId id="578" r:id="rId27"/>
    <p:sldId id="579" r:id="rId28"/>
    <p:sldId id="581" r:id="rId29"/>
    <p:sldId id="582" r:id="rId30"/>
    <p:sldId id="583" r:id="rId31"/>
    <p:sldId id="584" r:id="rId32"/>
    <p:sldId id="389" r:id="rId33"/>
    <p:sldId id="587" r:id="rId34"/>
    <p:sldId id="588" r:id="rId35"/>
    <p:sldId id="589" r:id="rId36"/>
    <p:sldId id="590" r:id="rId37"/>
    <p:sldId id="591" r:id="rId38"/>
    <p:sldId id="592" r:id="rId39"/>
    <p:sldId id="593" r:id="rId40"/>
    <p:sldId id="594" r:id="rId41"/>
    <p:sldId id="595" r:id="rId42"/>
    <p:sldId id="596" r:id="rId43"/>
    <p:sldId id="597" r:id="rId44"/>
    <p:sldId id="598" r:id="rId45"/>
    <p:sldId id="599" r:id="rId46"/>
    <p:sldId id="600" r:id="rId47"/>
    <p:sldId id="601" r:id="rId48"/>
    <p:sldId id="602" r:id="rId49"/>
    <p:sldId id="603" r:id="rId50"/>
    <p:sldId id="512" r:id="rId51"/>
    <p:sldId id="544" r:id="rId52"/>
    <p:sldId id="554" r:id="rId53"/>
    <p:sldId id="615" r:id="rId54"/>
    <p:sldId id="614" r:id="rId55"/>
    <p:sldId id="613" r:id="rId56"/>
    <p:sldId id="612" r:id="rId57"/>
    <p:sldId id="617" r:id="rId58"/>
    <p:sldId id="616" r:id="rId59"/>
    <p:sldId id="618" r:id="rId60"/>
    <p:sldId id="619" r:id="rId61"/>
    <p:sldId id="353" r:id="rId6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25041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35894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771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76433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50053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15535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14363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5571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64988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70720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86920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2585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5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96150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7142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578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24/02/2024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6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4º Domingo de Pascoa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21/04/2024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vem cantar comigo, irmão, nesta festa da ressurreição!</a:t>
            </a:r>
          </a:p>
          <a:p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74667-EA67-1754-1C98-2C8CBC8806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BCE6F0-C075-0CCD-A8C2-42271BC2F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dia da graça, da Páscoa da vida!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Venceu a Aliança, por Deus garantida!</a:t>
            </a:r>
          </a:p>
        </p:txBody>
      </p:sp>
    </p:spTree>
    <p:extLst>
      <p:ext uri="{BB962C8B-B14F-4D97-AF65-F5344CB8AC3E}">
        <p14:creationId xmlns:p14="http://schemas.microsoft.com/office/powerpoint/2010/main" val="4014214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F73D01-DF83-B2BE-1DA4-FD5EB72ED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D3E868-F2C4-6D9C-264F-0DF10CE9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vem cantar comigo, irmão, nesta festa da ressurreição!</a:t>
            </a:r>
          </a:p>
          <a:p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A pedra que os pedreiros rejeitaram, tornou-se agora a pedra angular.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787179"/>
            <a:ext cx="7886700" cy="53897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Aclamação ao Evangelho </a:t>
            </a:r>
          </a:p>
          <a:p>
            <a:pPr marL="0" indent="0" algn="ctr">
              <a:buNone/>
            </a:pPr>
            <a:r>
              <a:rPr lang="pt-BR" sz="6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69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aleluia, </a:t>
            </a:r>
          </a:p>
          <a:p>
            <a:r>
              <a:rPr lang="pt-BR" i="1" dirty="0"/>
              <a:t>Eu sou o bom pastor, diz o Senhor; Eu conheço as minhas ovelhas</a:t>
            </a:r>
          </a:p>
          <a:p>
            <a:r>
              <a:rPr lang="pt-BR" i="1" dirty="0"/>
              <a:t>e elas me conhecem a mim.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Ressuscitou de verdade, aleluia, aleluia,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Jesus ressuscitou,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612" y="1194320"/>
            <a:ext cx="8677470" cy="532777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Em vós </a:t>
            </a:r>
          </a:p>
          <a:p>
            <a:pPr marL="0" indent="0" algn="ctr">
              <a:buNone/>
            </a:pPr>
            <a:r>
              <a:rPr lang="pt-BR" sz="8500" b="1" i="1" dirty="0"/>
              <a:t>confiamos, Senhor!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dirty="0"/>
              <a:t>Senhor, vencestes a morte.</a:t>
            </a:r>
          </a:p>
          <a:p>
            <a:r>
              <a:rPr lang="pt-BR" b="1" dirty="0"/>
              <a:t>Fizestes brilhar a vida, para sempre!</a:t>
            </a:r>
          </a:p>
        </p:txBody>
      </p:sp>
    </p:spTree>
    <p:extLst>
      <p:ext uri="{BB962C8B-B14F-4D97-AF65-F5344CB8AC3E}">
        <p14:creationId xmlns:p14="http://schemas.microsoft.com/office/powerpoint/2010/main" val="3934437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O Cristo ressuscitou dentre os mortos!</a:t>
            </a:r>
          </a:p>
          <a:p>
            <a:r>
              <a:rPr lang="pt-BR" dirty="0"/>
              <a:t>Primícias daqueles que adormeceram.</a:t>
            </a:r>
          </a:p>
          <a:p>
            <a:r>
              <a:rPr lang="pt-BR" dirty="0"/>
              <a:t>A morte foi vencida ela vida!</a:t>
            </a:r>
          </a:p>
        </p:txBody>
      </p:sp>
    </p:spTree>
    <p:extLst>
      <p:ext uri="{BB962C8B-B14F-4D97-AF65-F5344CB8AC3E}">
        <p14:creationId xmlns:p14="http://schemas.microsoft.com/office/powerpoint/2010/main" val="3821226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Senhor, vencestes a morte.</a:t>
            </a:r>
          </a:p>
          <a:p>
            <a:r>
              <a:rPr lang="pt-BR" b="1" dirty="0"/>
              <a:t>Fizestes brilhar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29944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O Cristo ressuscitou dentre os mortos!</a:t>
            </a:r>
          </a:p>
          <a:p>
            <a:r>
              <a:rPr lang="pt-BR" dirty="0"/>
              <a:t>Primícias daqueles que adormeceram.</a:t>
            </a:r>
          </a:p>
          <a:p>
            <a:r>
              <a:rPr lang="pt-BR" dirty="0"/>
              <a:t>Ó morte, onde está tua vitória?</a:t>
            </a:r>
          </a:p>
        </p:txBody>
      </p:sp>
    </p:spTree>
    <p:extLst>
      <p:ext uri="{BB962C8B-B14F-4D97-AF65-F5344CB8AC3E}">
        <p14:creationId xmlns:p14="http://schemas.microsoft.com/office/powerpoint/2010/main" val="3137179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Senhor, vencestes a morte.</a:t>
            </a:r>
          </a:p>
          <a:p>
            <a:r>
              <a:rPr lang="pt-BR" b="1" dirty="0"/>
              <a:t>Fizestes brilhar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217406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dirty="0"/>
              <a:t>O Cristo ressuscitou dentre os mortos!</a:t>
            </a:r>
          </a:p>
          <a:p>
            <a:r>
              <a:rPr lang="pt-BR" sz="5400" dirty="0"/>
              <a:t>Graças ao Deus Salvador para sempre,</a:t>
            </a:r>
          </a:p>
          <a:p>
            <a:r>
              <a:rPr lang="pt-BR" sz="5400" dirty="0"/>
              <a:t>Por Cristo, Senhor nosso e Messias!</a:t>
            </a:r>
          </a:p>
        </p:txBody>
      </p:sp>
    </p:spTree>
    <p:extLst>
      <p:ext uri="{BB962C8B-B14F-4D97-AF65-F5344CB8AC3E}">
        <p14:creationId xmlns:p14="http://schemas.microsoft.com/office/powerpoint/2010/main" val="4260868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Senhor, vencestes a morte.</a:t>
            </a:r>
          </a:p>
          <a:p>
            <a:r>
              <a:rPr lang="pt-BR" b="1" dirty="0"/>
              <a:t>Fizestes brilhar a vida, para sempre!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0108533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24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652821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6617474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7894030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17826964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9237740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67951" y="360608"/>
            <a:ext cx="8864082" cy="6194737"/>
          </a:xfrm>
        </p:spPr>
        <p:txBody>
          <a:bodyPr>
            <a:noAutofit/>
          </a:bodyPr>
          <a:lstStyle/>
          <a:p>
            <a:r>
              <a:rPr lang="pt-BR" b="1" i="1" dirty="0"/>
              <a:t>Todas as vezes que comemos desde pão e bebemos deste cálice, anunciamos, Senhor, a vossa morte enquanto esperamos a vossa vinda!</a:t>
            </a:r>
          </a:p>
        </p:txBody>
      </p:sp>
    </p:spTree>
    <p:extLst>
      <p:ext uri="{BB962C8B-B14F-4D97-AF65-F5344CB8AC3E}">
        <p14:creationId xmlns:p14="http://schemas.microsoft.com/office/powerpoint/2010/main" val="289633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8346729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555987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6325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sz="6600" b="1" i="1" dirty="0"/>
              <a:t>Ó vem cantar comigo, irmão, nesta festa da ressurreição!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576478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0267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35396813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2421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562792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93176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Amém.</a:t>
            </a:r>
          </a:p>
        </p:txBody>
      </p:sp>
    </p:spTree>
    <p:extLst>
      <p:ext uri="{BB962C8B-B14F-4D97-AF65-F5344CB8AC3E}">
        <p14:creationId xmlns:p14="http://schemas.microsoft.com/office/powerpoint/2010/main" val="3493581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Canto de</a:t>
            </a:r>
          </a:p>
          <a:p>
            <a:r>
              <a:rPr lang="pt-BR" b="1" i="1" dirty="0"/>
              <a:t>Comunhão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Senhor é meu Pastor,</a:t>
            </a:r>
          </a:p>
          <a:p>
            <a:r>
              <a:rPr lang="pt-BR" sz="6600" b="1" i="1" dirty="0"/>
              <a:t>Nada me pode faltar;</a:t>
            </a:r>
          </a:p>
          <a:p>
            <a:r>
              <a:rPr lang="pt-BR" sz="6600" b="1" i="1" dirty="0"/>
              <a:t>Onde houver muita fartura, Onde houver muita fartura,</a:t>
            </a:r>
          </a:p>
          <a:p>
            <a:r>
              <a:rPr lang="pt-BR" sz="6600" b="1" i="1" dirty="0"/>
              <a:t>Ele aí vai me levar!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500" dirty="0"/>
              <a:t> </a:t>
            </a:r>
            <a:r>
              <a:rPr lang="pt-BR" dirty="0"/>
              <a:t>Jesus está vivo, é rei vencedor.</a:t>
            </a:r>
          </a:p>
          <a:p>
            <a:r>
              <a:rPr lang="pt-BR" dirty="0"/>
              <a:t>O céu e a terra lhe cantam louvor.</a:t>
            </a:r>
          </a:p>
          <a:p>
            <a:r>
              <a:rPr lang="pt-BR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6AF4AF-01FE-2C41-88EA-5B6B94EB7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D12FBA0-0609-2CC9-FCE8-FE60F6317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Para as fontes de água fria Ele vai me conduzir.</a:t>
            </a:r>
          </a:p>
          <a:p>
            <a:r>
              <a:rPr lang="pt-BR" sz="6600" i="1" dirty="0"/>
              <a:t>Vou repousar, ganhar força, Vou repousar, ganhar força,</a:t>
            </a:r>
          </a:p>
          <a:p>
            <a:r>
              <a:rPr lang="pt-BR" sz="6600" i="1" dirty="0"/>
              <a:t>E vontade de sorrir.</a:t>
            </a:r>
          </a:p>
        </p:txBody>
      </p:sp>
    </p:spTree>
    <p:extLst>
      <p:ext uri="{BB962C8B-B14F-4D97-AF65-F5344CB8AC3E}">
        <p14:creationId xmlns:p14="http://schemas.microsoft.com/office/powerpoint/2010/main" val="1808349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D377E-DFF9-CF71-1E23-F9A1EAFF1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6385CBB-381D-EC12-7635-24AD8A207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Senhor é meu Pastor,</a:t>
            </a:r>
          </a:p>
          <a:p>
            <a:r>
              <a:rPr lang="pt-BR" sz="6600" b="1" i="1" dirty="0"/>
              <a:t>Nada me pode faltar;</a:t>
            </a:r>
          </a:p>
          <a:p>
            <a:r>
              <a:rPr lang="pt-BR" sz="6600" b="1" i="1" dirty="0"/>
              <a:t>Onde houver muita fartura, Onde houver muita fartura,</a:t>
            </a:r>
          </a:p>
          <a:p>
            <a:r>
              <a:rPr lang="pt-BR" sz="6600" b="1" i="1" dirty="0"/>
              <a:t>Ele aí vai me levar!</a:t>
            </a:r>
          </a:p>
        </p:txBody>
      </p:sp>
    </p:spTree>
    <p:extLst>
      <p:ext uri="{BB962C8B-B14F-4D97-AF65-F5344CB8AC3E}">
        <p14:creationId xmlns:p14="http://schemas.microsoft.com/office/powerpoint/2010/main" val="17161625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2AA7A-0B04-3387-066F-353315414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ACFFCE23-67F5-714F-7D65-5CEFA566E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Por caminhos bem traçados Ele me faz caminhar; Nas passagens perigosas,</a:t>
            </a:r>
          </a:p>
          <a:p>
            <a:r>
              <a:rPr lang="pt-BR" sz="6600" i="1" dirty="0"/>
              <a:t>Nas passagens perigosas</a:t>
            </a:r>
          </a:p>
          <a:p>
            <a:r>
              <a:rPr lang="pt-BR" sz="6600" i="1" dirty="0"/>
              <a:t>Ele vem me acompanhar.</a:t>
            </a:r>
          </a:p>
        </p:txBody>
      </p:sp>
    </p:spTree>
    <p:extLst>
      <p:ext uri="{BB962C8B-B14F-4D97-AF65-F5344CB8AC3E}">
        <p14:creationId xmlns:p14="http://schemas.microsoft.com/office/powerpoint/2010/main" val="25035217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5BFC5D-49E6-51C6-1705-E0C467596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0E5181F-BF14-5E3F-01B7-E87D0B651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Senhor é meu Pastor,</a:t>
            </a:r>
          </a:p>
          <a:p>
            <a:r>
              <a:rPr lang="pt-BR" sz="6600" b="1" i="1" dirty="0"/>
              <a:t>Nada me pode faltar;</a:t>
            </a:r>
          </a:p>
          <a:p>
            <a:r>
              <a:rPr lang="pt-BR" sz="6600" b="1" i="1" dirty="0"/>
              <a:t>Onde houver muita fartura, Onde houver muita fartura,</a:t>
            </a:r>
          </a:p>
          <a:p>
            <a:r>
              <a:rPr lang="pt-BR" sz="6600" b="1" i="1" dirty="0"/>
              <a:t>Ele aí vai me levar!</a:t>
            </a:r>
          </a:p>
        </p:txBody>
      </p:sp>
    </p:spTree>
    <p:extLst>
      <p:ext uri="{BB962C8B-B14F-4D97-AF65-F5344CB8AC3E}">
        <p14:creationId xmlns:p14="http://schemas.microsoft.com/office/powerpoint/2010/main" val="16458222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1089B-9A85-527A-6C8A-A3DC0FFE0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50A7A91-58DE-88A5-774C-EC4E745B5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Me prepara mesa farta,</a:t>
            </a:r>
          </a:p>
          <a:p>
            <a:r>
              <a:rPr lang="pt-BR" i="1" dirty="0"/>
              <a:t>De invejar o meu vizinho;</a:t>
            </a:r>
          </a:p>
          <a:p>
            <a:r>
              <a:rPr lang="pt-BR" i="1" dirty="0"/>
              <a:t>Me abraça e põe perfume,</a:t>
            </a:r>
          </a:p>
          <a:p>
            <a:r>
              <a:rPr lang="pt-BR" i="1" dirty="0"/>
              <a:t>Me abraça e põe perfume,</a:t>
            </a:r>
          </a:p>
          <a:p>
            <a:r>
              <a:rPr lang="pt-BR" i="1" dirty="0"/>
              <a:t>Enche o meu copo de vinho.</a:t>
            </a:r>
          </a:p>
        </p:txBody>
      </p:sp>
    </p:spTree>
    <p:extLst>
      <p:ext uri="{BB962C8B-B14F-4D97-AF65-F5344CB8AC3E}">
        <p14:creationId xmlns:p14="http://schemas.microsoft.com/office/powerpoint/2010/main" val="17239767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5EA2A-A200-9C5B-31CE-934DAAF1B3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9274FA6-9618-45ED-8250-633EC0498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Senhor é meu Pastor,</a:t>
            </a:r>
          </a:p>
          <a:p>
            <a:r>
              <a:rPr lang="pt-BR" sz="6600" b="1" i="1" dirty="0"/>
              <a:t>Nada me pode faltar;</a:t>
            </a:r>
          </a:p>
          <a:p>
            <a:r>
              <a:rPr lang="pt-BR" sz="6600" b="1" i="1" dirty="0"/>
              <a:t>Onde houver muita fartura, Onde houver muita fartura,</a:t>
            </a:r>
          </a:p>
          <a:p>
            <a:r>
              <a:rPr lang="pt-BR" sz="6600" b="1" i="1" dirty="0"/>
              <a:t>Ele aí vai me levar!</a:t>
            </a:r>
          </a:p>
        </p:txBody>
      </p:sp>
    </p:spTree>
    <p:extLst>
      <p:ext uri="{BB962C8B-B14F-4D97-AF65-F5344CB8AC3E}">
        <p14:creationId xmlns:p14="http://schemas.microsoft.com/office/powerpoint/2010/main" val="1073059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70950E-BDBD-D1A4-4703-454B76A264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5AAD0CA-0EDF-532E-DFB0-217BE5A19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Me acompanham noite e dia, Tua força e teu amor; Vou morar na tua casa, Vou morar na tua casa, Toda a vida, meu Senhor!</a:t>
            </a:r>
          </a:p>
        </p:txBody>
      </p:sp>
    </p:spTree>
    <p:extLst>
      <p:ext uri="{BB962C8B-B14F-4D97-AF65-F5344CB8AC3E}">
        <p14:creationId xmlns:p14="http://schemas.microsoft.com/office/powerpoint/2010/main" val="20566605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B3A6BE-CEF0-B183-2559-17F7C5ED8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5370405-E336-9B0F-37B4-E46C89F2F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O Senhor é meu Pastor,</a:t>
            </a:r>
          </a:p>
          <a:p>
            <a:r>
              <a:rPr lang="pt-BR" sz="6600" b="1" i="1" dirty="0"/>
              <a:t>Nada me pode faltar;</a:t>
            </a:r>
          </a:p>
          <a:p>
            <a:r>
              <a:rPr lang="pt-BR" sz="6600" b="1" i="1" dirty="0"/>
              <a:t>Onde houver muita fartura, Onde houver muita fartura,</a:t>
            </a:r>
          </a:p>
          <a:p>
            <a:r>
              <a:rPr lang="pt-BR" sz="6600" b="1" i="1" dirty="0"/>
              <a:t>Ele aí vai me levar!</a:t>
            </a:r>
          </a:p>
        </p:txBody>
      </p:sp>
    </p:spTree>
    <p:extLst>
      <p:ext uri="{BB962C8B-B14F-4D97-AF65-F5344CB8AC3E}">
        <p14:creationId xmlns:p14="http://schemas.microsoft.com/office/powerpoint/2010/main" val="6855079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vem cantar comigo, irmão, nesta festa da ressurreição!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A tua vitória, ó morte, onde está?</a:t>
            </a:r>
          </a:p>
          <a:p>
            <a:r>
              <a:rPr lang="pt-BR" dirty="0"/>
              <a:t>A sorte dos pobres, Jesus vem mudar.</a:t>
            </a:r>
          </a:p>
          <a:p>
            <a:r>
              <a:rPr lang="pt-BR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Ó vem cantar comigo, irmão, nesta festa da ressurreição!</a:t>
            </a:r>
          </a:p>
          <a:p>
            <a:endParaRPr lang="pt-BR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Da terra do pranto, do mal e da dor, Jesus abre as portas pro Reino do</a:t>
            </a:r>
          </a:p>
          <a:p>
            <a:r>
              <a:rPr lang="pt-BR" dirty="0"/>
              <a:t>amor.</a:t>
            </a:r>
          </a:p>
          <a:p>
            <a:r>
              <a:rPr lang="pt-BR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671</Words>
  <Application>Microsoft Office PowerPoint</Application>
  <PresentationFormat>Apresentação na tela (4:3)</PresentationFormat>
  <Paragraphs>95</Paragraphs>
  <Slides>58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58</vt:i4>
      </vt:variant>
    </vt:vector>
  </HeadingPairs>
  <TitlesOfParts>
    <vt:vector size="68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Cacho</vt:lpstr>
      <vt:lpstr>4º Domingo de Pascoa 21/04/2024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137</cp:revision>
  <dcterms:created xsi:type="dcterms:W3CDTF">2021-02-27T18:57:26Z</dcterms:created>
  <dcterms:modified xsi:type="dcterms:W3CDTF">2024-02-24T19:40:54Z</dcterms:modified>
</cp:coreProperties>
</file>