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  <p:sldMasterId id="2147483757" r:id="rId5"/>
  </p:sldMasterIdLst>
  <p:sldIdLst>
    <p:sldId id="258" r:id="rId6"/>
    <p:sldId id="514" r:id="rId7"/>
    <p:sldId id="260" r:id="rId8"/>
    <p:sldId id="265" r:id="rId9"/>
    <p:sldId id="262" r:id="rId10"/>
    <p:sldId id="494" r:id="rId11"/>
    <p:sldId id="515" r:id="rId12"/>
    <p:sldId id="517" r:id="rId13"/>
    <p:sldId id="520" r:id="rId14"/>
    <p:sldId id="521" r:id="rId15"/>
    <p:sldId id="271" r:id="rId16"/>
    <p:sldId id="460" r:id="rId17"/>
    <p:sldId id="513" r:id="rId18"/>
    <p:sldId id="503" r:id="rId19"/>
    <p:sldId id="461" r:id="rId20"/>
    <p:sldId id="406" r:id="rId21"/>
    <p:sldId id="413" r:id="rId22"/>
    <p:sldId id="330" r:id="rId23"/>
    <p:sldId id="332" r:id="rId24"/>
    <p:sldId id="471" r:id="rId25"/>
    <p:sldId id="470" r:id="rId26"/>
    <p:sldId id="559" r:id="rId27"/>
    <p:sldId id="558" r:id="rId28"/>
    <p:sldId id="557" r:id="rId29"/>
    <p:sldId id="389" r:id="rId30"/>
    <p:sldId id="339" r:id="rId31"/>
    <p:sldId id="512" r:id="rId32"/>
    <p:sldId id="522" r:id="rId33"/>
    <p:sldId id="523" r:id="rId34"/>
    <p:sldId id="530" r:id="rId35"/>
    <p:sldId id="529" r:id="rId36"/>
    <p:sldId id="528" r:id="rId37"/>
    <p:sldId id="527" r:id="rId38"/>
    <p:sldId id="526" r:id="rId39"/>
    <p:sldId id="525" r:id="rId40"/>
    <p:sldId id="532" r:id="rId41"/>
    <p:sldId id="536" r:id="rId42"/>
    <p:sldId id="535" r:id="rId43"/>
    <p:sldId id="534" r:id="rId44"/>
    <p:sldId id="533" r:id="rId45"/>
    <p:sldId id="538" r:id="rId46"/>
    <p:sldId id="537" r:id="rId47"/>
    <p:sldId id="539" r:id="rId48"/>
    <p:sldId id="545" r:id="rId49"/>
    <p:sldId id="544" r:id="rId50"/>
    <p:sldId id="560" r:id="rId51"/>
    <p:sldId id="564" r:id="rId52"/>
    <p:sldId id="563" r:id="rId53"/>
    <p:sldId id="562" r:id="rId54"/>
    <p:sldId id="561" r:id="rId55"/>
    <p:sldId id="565" r:id="rId56"/>
    <p:sldId id="566" r:id="rId57"/>
    <p:sldId id="567" r:id="rId58"/>
    <p:sldId id="554" r:id="rId59"/>
    <p:sldId id="553" r:id="rId60"/>
    <p:sldId id="552" r:id="rId61"/>
    <p:sldId id="551" r:id="rId62"/>
    <p:sldId id="477" r:id="rId63"/>
    <p:sldId id="480" r:id="rId64"/>
    <p:sldId id="481" r:id="rId65"/>
    <p:sldId id="482" r:id="rId66"/>
    <p:sldId id="483" r:id="rId67"/>
    <p:sldId id="484" r:id="rId6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" Type="http://schemas.openxmlformats.org/officeDocument/2006/relationships/slide" Target="slides/slide2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563811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06766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27919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73031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636041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707266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483214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111546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2738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141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91503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31412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94365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35796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678014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725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23/02/2024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060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  <a:ln w="2857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3° Domingo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Pascoa</a:t>
            </a:r>
            <a:b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14/04/2024</a:t>
            </a: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605" y="352696"/>
            <a:ext cx="8714792" cy="6346684"/>
          </a:xfrm>
        </p:spPr>
        <p:txBody>
          <a:bodyPr anchor="ctr">
            <a:noAutofit/>
          </a:bodyPr>
          <a:lstStyle/>
          <a:p>
            <a:endParaRPr lang="pt-BR" sz="5400" b="1" dirty="0"/>
          </a:p>
          <a:p>
            <a:r>
              <a:rPr lang="pt-BR" sz="5400" b="1" dirty="0"/>
              <a:t>O Senhor ressurgiu, aleluia, aleluia! </a:t>
            </a:r>
          </a:p>
          <a:p>
            <a:r>
              <a:rPr lang="pt-BR" sz="5400" b="1" dirty="0"/>
              <a:t>É o Cordeiro Pascal, aleluia, aleluia!</a:t>
            </a:r>
          </a:p>
          <a:p>
            <a:r>
              <a:rPr lang="pt-BR" sz="5400" b="1" dirty="0"/>
              <a:t>Imolado por nós, aleluia, aleluia!</a:t>
            </a:r>
          </a:p>
          <a:p>
            <a:r>
              <a:rPr lang="pt-BR" sz="5400" b="1" dirty="0"/>
              <a:t>É o Cristo Senhor, Ele vive e venceu,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99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5273" y="326570"/>
            <a:ext cx="8668139" cy="6260841"/>
          </a:xfrm>
        </p:spPr>
        <p:txBody>
          <a:bodyPr anchor="ctr">
            <a:normAutofit/>
          </a:bodyPr>
          <a:lstStyle/>
          <a:p>
            <a:r>
              <a:rPr lang="pt-BR" sz="6600" b="1" i="1"/>
              <a:t>Sobre nós fazei brilhar o esplendor de vossa face!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Senhor Jesus, revelai-nos o sentido da Escritura,</a:t>
            </a:r>
          </a:p>
          <a:p>
            <a:r>
              <a:rPr lang="pt-BR" i="1" dirty="0"/>
              <a:t>fazei o nosso coração arder, quando nos falardes!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92373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2515" y="1194320"/>
            <a:ext cx="7992836" cy="523260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500" b="1" i="1" dirty="0"/>
              <a:t>Mostrai-nos Senhor o vosso Amor.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dirty="0"/>
              <a:t>Bendito sejas, ó Rei da glória!</a:t>
            </a:r>
          </a:p>
          <a:p>
            <a:r>
              <a:rPr lang="pt-BR" dirty="0"/>
              <a:t>Ressuscitado, Senhor da Igreja!</a:t>
            </a:r>
          </a:p>
          <a:p>
            <a:r>
              <a:rPr lang="pt-BR" dirty="0"/>
              <a:t>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Ressuscitou de verdade, aleluia, aleluia, 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Cristo Jesus ressuscitou, aleluia, aleluia!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1" dirty="0"/>
              <a:t>Vê com bons olhos</a:t>
            </a:r>
          </a:p>
          <a:p>
            <a:r>
              <a:rPr lang="pt-BR" b="1" dirty="0"/>
              <a:t>nossas humildes ofertas.</a:t>
            </a:r>
          </a:p>
          <a:p>
            <a:r>
              <a:rPr lang="pt-BR" b="1" dirty="0"/>
              <a:t>Tudo o que temos,</a:t>
            </a:r>
          </a:p>
          <a:p>
            <a:r>
              <a:rPr lang="pt-BR" b="1" dirty="0"/>
              <a:t>seja pra ti, ó Senhor!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Vidas se encontram no altar de Deus, gente se doa, dom que se imola.</a:t>
            </a:r>
          </a:p>
          <a:p>
            <a:r>
              <a:rPr lang="pt-BR" dirty="0"/>
              <a:t>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1850216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5ADD7B-D3BA-3F78-7EF5-D672E48645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895CD9-FB97-96D7-2F26-A064CC7F0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Vê com bons olhos</a:t>
            </a:r>
          </a:p>
          <a:p>
            <a:r>
              <a:rPr lang="pt-BR" b="1" dirty="0"/>
              <a:t>nossas humildes ofertas.</a:t>
            </a:r>
          </a:p>
          <a:p>
            <a:r>
              <a:rPr lang="pt-BR" b="1" dirty="0"/>
              <a:t>Tudo o que temos,</a:t>
            </a:r>
          </a:p>
          <a:p>
            <a:r>
              <a:rPr lang="pt-BR" b="1" dirty="0"/>
              <a:t>seja pra ti, ó Senhor!</a:t>
            </a:r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7574833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FE662-331B-B083-0C1C-D61312611A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CF5F33-93C8-79C2-B3BE-7010F7787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dirty="0"/>
              <a:t>Irmãos na terra, irmãos no céu, juntos cantemos glória ao Senhor. Aqui trazemos as nossas ofertas!</a:t>
            </a:r>
          </a:p>
        </p:txBody>
      </p:sp>
    </p:spTree>
    <p:extLst>
      <p:ext uri="{BB962C8B-B14F-4D97-AF65-F5344CB8AC3E}">
        <p14:creationId xmlns:p14="http://schemas.microsoft.com/office/powerpoint/2010/main" val="19666694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322D51-AF96-0EFA-76CE-0E34C5498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90115F-7D34-8822-C7C9-088A5E285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1" dirty="0"/>
              <a:t>Vê com bons olhos</a:t>
            </a:r>
          </a:p>
          <a:p>
            <a:r>
              <a:rPr lang="pt-BR" b="1" dirty="0"/>
              <a:t>nossas humildes ofertas.</a:t>
            </a:r>
          </a:p>
          <a:p>
            <a:r>
              <a:rPr lang="pt-BR" b="1" dirty="0"/>
              <a:t>Tudo o que temos,</a:t>
            </a:r>
          </a:p>
          <a:p>
            <a:r>
              <a:rPr lang="pt-BR" b="1" dirty="0"/>
              <a:t>seja pra ti, ó Senhor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3912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06631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07911" y="360608"/>
            <a:ext cx="8658808" cy="6194737"/>
          </a:xfrm>
        </p:spPr>
        <p:txBody>
          <a:bodyPr>
            <a:normAutofit/>
          </a:bodyPr>
          <a:lstStyle/>
          <a:p>
            <a:r>
              <a:rPr lang="pt-BR" sz="7600" b="1" i="1" dirty="0"/>
              <a:t>Anunciamos ,Senhor a vossa morte, e proclamamos a vossa ressurreição. Vinde, Senhor Jesus! 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 ó Senhor a vossa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Lembrai-vos, ó Pai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19862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184990"/>
            <a:ext cx="8512935" cy="5370356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/>
              <a:t>O Senhor ressurgiu, aleluia, aleluia!</a:t>
            </a:r>
          </a:p>
          <a:p>
            <a:r>
              <a:rPr lang="pt-BR" b="1" dirty="0"/>
              <a:t>É o Cordeiro Pascal, aleluia, aleluia!</a:t>
            </a:r>
          </a:p>
          <a:p>
            <a:r>
              <a:rPr lang="pt-BR" b="1" dirty="0"/>
              <a:t>Imolado por nós, aleluia, aleluia!</a:t>
            </a:r>
          </a:p>
          <a:p>
            <a:r>
              <a:rPr lang="pt-BR" b="1" dirty="0"/>
              <a:t>É o Cristo Senhor, Ele vive e venceu, aleluia!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Concedei-lhes, ó Senhor, a luz eterna!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99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C882C-8A0D-AB06-2411-7B748E639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6E98C0A2-E5F2-302A-4CED-89A15E19B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Dai graças ao Senhor, pois ele é bom, eterna é a sua misericórdia.</a:t>
            </a:r>
          </a:p>
        </p:txBody>
      </p:sp>
    </p:spTree>
    <p:extLst>
      <p:ext uri="{BB962C8B-B14F-4D97-AF65-F5344CB8AC3E}">
        <p14:creationId xmlns:p14="http://schemas.microsoft.com/office/powerpoint/2010/main" val="25560274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002B14-D280-D5FA-CA9F-572D08A54E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355374A1-3065-0F8A-85A8-EEB9DB76D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19038887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F0B84F-8418-4BD0-EF28-E3FDB4CD2B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B130E23-4A13-F18A-D93F-85B4BC945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Repita o seu povo eleito: "Eterna é a sua misericórdia!"</a:t>
            </a:r>
          </a:p>
        </p:txBody>
      </p:sp>
    </p:spTree>
    <p:extLst>
      <p:ext uri="{BB962C8B-B14F-4D97-AF65-F5344CB8AC3E}">
        <p14:creationId xmlns:p14="http://schemas.microsoft.com/office/powerpoint/2010/main" val="20074572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22BEF-B408-6C9E-8387-A4D82A1B6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1070D19-1C50-42E9-E8F4-ECB6054A5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151104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3" y="352696"/>
            <a:ext cx="8640147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O Cristo, Senhor ressuscitou, A nossa esperança realizou: Vencida a morte para sempre, Triunfa a vida eternamente!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28BAED-51B2-FA85-E741-AAB12AC954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95AC94BB-68B2-932D-CF84-6D885E6F8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O poder do Senhor fez maravilhas, o poder do Senhor me exaltou.</a:t>
            </a:r>
          </a:p>
        </p:txBody>
      </p:sp>
    </p:spTree>
    <p:extLst>
      <p:ext uri="{BB962C8B-B14F-4D97-AF65-F5344CB8AC3E}">
        <p14:creationId xmlns:p14="http://schemas.microsoft.com/office/powerpoint/2010/main" val="33517821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155BB5-EE40-A339-EE8C-12E898EB70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CA000BA-8BAA-7D89-AECA-9678FCE81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36418816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3352A-EA29-0CCC-FBFD-733FC541DC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BC4767DC-61A2-FE9C-C854-BA8B67D4E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Não morrerei, hei de viver, e cantarei as maravilhas</a:t>
            </a:r>
          </a:p>
          <a:p>
            <a:r>
              <a:rPr lang="pt-BR" i="1" dirty="0"/>
              <a:t> do Senhor.</a:t>
            </a:r>
          </a:p>
        </p:txBody>
      </p:sp>
    </p:spTree>
    <p:extLst>
      <p:ext uri="{BB962C8B-B14F-4D97-AF65-F5344CB8AC3E}">
        <p14:creationId xmlns:p14="http://schemas.microsoft.com/office/powerpoint/2010/main" val="8669664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EB6DEC-EC9B-17CB-28FB-B5C76AF9C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32CE2C7-9617-1D3E-E5F7-0F3BBD5E2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36395971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"A pedra que os construtores rejeitaram tornou-se a pedra angular."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63122" y="304624"/>
            <a:ext cx="8752115" cy="6379826"/>
          </a:xfrm>
        </p:spPr>
        <p:txBody>
          <a:bodyPr/>
          <a:lstStyle/>
          <a:p>
            <a:r>
              <a:rPr lang="pt-BR" b="1" i="1" dirty="0"/>
              <a:t>Vejam todos as minhas mãos, vejam todos os meus pés: sou eu mesmo! Aleluia.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Foi o Senhor que operou estes prodígios, é maravilhoso para quem contempla!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dirty="0"/>
              <a:t>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90" y="352696"/>
            <a:ext cx="8761445" cy="6356014"/>
          </a:xfrm>
        </p:spPr>
        <p:txBody>
          <a:bodyPr anchor="ctr">
            <a:noAutofit/>
          </a:bodyPr>
          <a:lstStyle/>
          <a:p>
            <a:endParaRPr lang="pt-BR" sz="5100" b="1" dirty="0"/>
          </a:p>
          <a:p>
            <a:r>
              <a:rPr lang="pt-BR" sz="5100" b="1" dirty="0"/>
              <a:t>O Senhor ressurgiu, aleluia, aleluia! </a:t>
            </a:r>
          </a:p>
          <a:p>
            <a:r>
              <a:rPr lang="pt-BR" sz="5100" b="1" dirty="0"/>
              <a:t>É o Cordeiro Pascal, aleluia, aleluia!</a:t>
            </a:r>
          </a:p>
          <a:p>
            <a:r>
              <a:rPr lang="pt-BR" sz="5100" b="1" dirty="0"/>
              <a:t>Imolado por nós, aleluia, aleluia!</a:t>
            </a:r>
          </a:p>
          <a:p>
            <a:r>
              <a:rPr lang="pt-BR" sz="5100" b="1" dirty="0"/>
              <a:t>É o Cristo Senhor, Ele vive e venceu,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O Cristo remiu a seus irmãos, Ao Pai os conduziu por sua mão; No Espírito Santo unida esteja,</a:t>
            </a:r>
          </a:p>
          <a:p>
            <a:r>
              <a:rPr lang="pt-BR" dirty="0"/>
              <a:t>A família de Deus, que é a Igreja!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33" y="427341"/>
            <a:ext cx="8798767" cy="6230983"/>
          </a:xfrm>
        </p:spPr>
        <p:txBody>
          <a:bodyPr anchor="ctr">
            <a:noAutofit/>
          </a:bodyPr>
          <a:lstStyle/>
          <a:p>
            <a:endParaRPr lang="pt-BR" sz="5400" b="1" dirty="0"/>
          </a:p>
          <a:p>
            <a:r>
              <a:rPr lang="pt-BR" sz="5400" b="1" dirty="0"/>
              <a:t>O Senhor ressurgiu, aleluia, aleluia! </a:t>
            </a:r>
          </a:p>
          <a:p>
            <a:r>
              <a:rPr lang="pt-BR" sz="5400" b="1" dirty="0"/>
              <a:t>É o Cordeiro Pascal, aleluia, aleluia!</a:t>
            </a:r>
          </a:p>
          <a:p>
            <a:r>
              <a:rPr lang="pt-BR" sz="5400" b="1" dirty="0"/>
              <a:t>Imolado por nós, aleluia, aleluia!</a:t>
            </a:r>
          </a:p>
          <a:p>
            <a:r>
              <a:rPr lang="pt-BR" sz="5400" b="1" dirty="0"/>
              <a:t>É o Cristo Senhor, Ele vive e venceu, aleluia!</a:t>
            </a:r>
          </a:p>
          <a:p>
            <a:endParaRPr lang="pt-BR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O Cristo, nossa Páscoa se imolou, Seu Sangue da morte nos livrou: Incólumes o Mar atravessamos, E à Terra Prometida caminhamos!</a:t>
            </a:r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816</Words>
  <Application>Microsoft Office PowerPoint</Application>
  <PresentationFormat>Apresentação na tela (4:3)</PresentationFormat>
  <Paragraphs>88</Paragraphs>
  <Slides>63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5</vt:i4>
      </vt:variant>
      <vt:variant>
        <vt:lpstr>Títulos de slides</vt:lpstr>
      </vt:variant>
      <vt:variant>
        <vt:i4>63</vt:i4>
      </vt:variant>
    </vt:vector>
  </HeadingPairs>
  <TitlesOfParts>
    <vt:vector size="74" baseType="lpstr">
      <vt:lpstr>Arial</vt:lpstr>
      <vt:lpstr>Calibri</vt:lpstr>
      <vt:lpstr>Calibri Light</vt:lpstr>
      <vt:lpstr>Century Gothic</vt:lpstr>
      <vt:lpstr>Times New Roman</vt:lpstr>
      <vt:lpstr>Wingdings 3</vt:lpstr>
      <vt:lpstr>Tema do Office</vt:lpstr>
      <vt:lpstr>Office Theme</vt:lpstr>
      <vt:lpstr>1_Tema do Office</vt:lpstr>
      <vt:lpstr>2_Tema do Office</vt:lpstr>
      <vt:lpstr>Cacho</vt:lpstr>
      <vt:lpstr>3° Domingo  de Pascoa 14/04/2024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131</cp:revision>
  <dcterms:created xsi:type="dcterms:W3CDTF">2021-02-27T18:57:26Z</dcterms:created>
  <dcterms:modified xsi:type="dcterms:W3CDTF">2024-02-23T23:16:42Z</dcterms:modified>
</cp:coreProperties>
</file>