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  <p:sldMasterId id="2147483743" r:id="rId4"/>
    <p:sldMasterId id="2147483774" r:id="rId5"/>
  </p:sldMasterIdLst>
  <p:sldIdLst>
    <p:sldId id="258" r:id="rId6"/>
    <p:sldId id="514" r:id="rId7"/>
    <p:sldId id="260" r:id="rId8"/>
    <p:sldId id="265" r:id="rId9"/>
    <p:sldId id="262" r:id="rId10"/>
    <p:sldId id="494" r:id="rId11"/>
    <p:sldId id="515" r:id="rId12"/>
    <p:sldId id="517" r:id="rId13"/>
    <p:sldId id="520" r:id="rId14"/>
    <p:sldId id="521" r:id="rId15"/>
    <p:sldId id="557" r:id="rId16"/>
    <p:sldId id="271" r:id="rId17"/>
    <p:sldId id="460" r:id="rId18"/>
    <p:sldId id="559" r:id="rId19"/>
    <p:sldId id="558" r:id="rId20"/>
    <p:sldId id="513" r:id="rId21"/>
    <p:sldId id="503" r:id="rId22"/>
    <p:sldId id="461" r:id="rId23"/>
    <p:sldId id="406" r:id="rId24"/>
    <p:sldId id="413" r:id="rId25"/>
    <p:sldId id="330" r:id="rId26"/>
    <p:sldId id="332" r:id="rId27"/>
    <p:sldId id="471" r:id="rId28"/>
    <p:sldId id="470" r:id="rId29"/>
    <p:sldId id="562" r:id="rId30"/>
    <p:sldId id="561" r:id="rId31"/>
    <p:sldId id="560" r:id="rId32"/>
    <p:sldId id="563" r:id="rId33"/>
    <p:sldId id="564" r:id="rId34"/>
    <p:sldId id="389" r:id="rId35"/>
    <p:sldId id="565" r:id="rId36"/>
    <p:sldId id="566" r:id="rId37"/>
    <p:sldId id="567" r:id="rId38"/>
    <p:sldId id="568" r:id="rId39"/>
    <p:sldId id="569" r:id="rId40"/>
    <p:sldId id="570" r:id="rId41"/>
    <p:sldId id="571" r:id="rId42"/>
    <p:sldId id="572" r:id="rId43"/>
    <p:sldId id="573" r:id="rId44"/>
    <p:sldId id="574" r:id="rId45"/>
    <p:sldId id="575" r:id="rId46"/>
    <p:sldId id="576" r:id="rId47"/>
    <p:sldId id="577" r:id="rId48"/>
    <p:sldId id="578" r:id="rId49"/>
    <p:sldId id="579" r:id="rId50"/>
    <p:sldId id="580" r:id="rId51"/>
    <p:sldId id="581" r:id="rId52"/>
    <p:sldId id="582" r:id="rId53"/>
    <p:sldId id="583" r:id="rId54"/>
    <p:sldId id="584" r:id="rId55"/>
    <p:sldId id="585" r:id="rId56"/>
    <p:sldId id="523" r:id="rId57"/>
    <p:sldId id="545" r:id="rId58"/>
    <p:sldId id="544" r:id="rId59"/>
    <p:sldId id="589" r:id="rId60"/>
    <p:sldId id="588" r:id="rId61"/>
    <p:sldId id="587" r:id="rId62"/>
    <p:sldId id="586" r:id="rId63"/>
    <p:sldId id="591" r:id="rId64"/>
    <p:sldId id="590" r:id="rId65"/>
    <p:sldId id="593" r:id="rId66"/>
    <p:sldId id="592" r:id="rId67"/>
    <p:sldId id="554" r:id="rId68"/>
    <p:sldId id="553" r:id="rId69"/>
    <p:sldId id="552" r:id="rId70"/>
    <p:sldId id="477" r:id="rId71"/>
    <p:sldId id="480" r:id="rId72"/>
    <p:sldId id="481" r:id="rId73"/>
    <p:sldId id="482" r:id="rId74"/>
    <p:sldId id="483" r:id="rId75"/>
    <p:sldId id="484" r:id="rId7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5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63" Type="http://schemas.openxmlformats.org/officeDocument/2006/relationships/slide" Target="slides/slide58.xml"/><Relationship Id="rId68" Type="http://schemas.openxmlformats.org/officeDocument/2006/relationships/slide" Target="slides/slide63.xml"/><Relationship Id="rId16" Type="http://schemas.openxmlformats.org/officeDocument/2006/relationships/slide" Target="slides/slide1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slide" Target="slides/slide61.xml"/><Relationship Id="rId74" Type="http://schemas.openxmlformats.org/officeDocument/2006/relationships/slide" Target="slides/slide69.xml"/><Relationship Id="rId79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6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slide" Target="slides/slide59.xml"/><Relationship Id="rId69" Type="http://schemas.openxmlformats.org/officeDocument/2006/relationships/slide" Target="slides/slide64.xml"/><Relationship Id="rId77" Type="http://schemas.openxmlformats.org/officeDocument/2006/relationships/presProps" Target="presProp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72" Type="http://schemas.openxmlformats.org/officeDocument/2006/relationships/slide" Target="slides/slide67.xml"/><Relationship Id="rId80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slide" Target="slides/slide62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70" Type="http://schemas.openxmlformats.org/officeDocument/2006/relationships/slide" Target="slides/slide65.xml"/><Relationship Id="rId75" Type="http://schemas.openxmlformats.org/officeDocument/2006/relationships/slide" Target="slides/slide7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73" Type="http://schemas.openxmlformats.org/officeDocument/2006/relationships/slide" Target="slides/slide68.xml"/><Relationship Id="rId78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Relationship Id="rId34" Type="http://schemas.openxmlformats.org/officeDocument/2006/relationships/slide" Target="slides/slide29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76" Type="http://schemas.openxmlformats.org/officeDocument/2006/relationships/slide" Target="slides/slide71.xml"/><Relationship Id="rId7" Type="http://schemas.openxmlformats.org/officeDocument/2006/relationships/slide" Target="slides/slide2.xml"/><Relationship Id="rId71" Type="http://schemas.openxmlformats.org/officeDocument/2006/relationships/slide" Target="slides/slide66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4393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0930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92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85550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48431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51063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79696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67153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52461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30081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0833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73524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954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546754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090708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291981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64337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828812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720126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64536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44843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26632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5276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988653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09242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807188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2504234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227741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0587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6" Type="http://schemas.openxmlformats.org/officeDocument/2006/relationships/slideLayout" Target="../slideLayouts/slideLayout65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slideLayout" Target="../slideLayouts/slideLayout6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5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540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526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rgbClr val="EFF4E2"/>
            </a:gs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  <a:ln w="57150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Domingo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Páscoa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07/04/2024</a:t>
            </a: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Cristo, nossa Páscoa se imolou, Seu Sangue da morte nos livrou: Incólumes o Mar atravessamos, E à Terra Prometida caminhamos!</a:t>
            </a:r>
          </a:p>
        </p:txBody>
      </p:sp>
    </p:spTree>
    <p:extLst>
      <p:ext uri="{BB962C8B-B14F-4D97-AF65-F5344CB8AC3E}">
        <p14:creationId xmlns:p14="http://schemas.microsoft.com/office/powerpoint/2010/main" val="2470998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817D33-0A55-92CF-B6DA-91946747C2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4E985F-901A-D164-5877-7121AA488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endParaRPr lang="pt-BR" b="1" dirty="0"/>
          </a:p>
          <a:p>
            <a:r>
              <a:rPr lang="pt-BR" b="1" dirty="0"/>
              <a:t>O Senhor ressurgiu, aleluia, aleluia! É o Cordeiro Pascal, aleluia, aleluia! Imolado por nós, aleluia, aleluia! É o Cristo Senhor, Ele vive e venceu, aleluia!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500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71DC4C-21F8-6936-9831-BA494FE33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90450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Benção e Aspersão da Agua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67248"/>
          </a:xfrm>
        </p:spPr>
        <p:txBody>
          <a:bodyPr anchor="ctr">
            <a:normAutofit fontScale="85000" lnSpcReduction="10000"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Banhados em Cristo, somos uma nova criatura.</a:t>
            </a:r>
          </a:p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coisas antigas já se passaram, somos nascidos de novo.</a:t>
            </a:r>
          </a:p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Aleluia, aleluia, aleluia!</a:t>
            </a:r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62BA10-CF77-BC9D-74BC-4A58F6F727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950E23-60F5-E8E9-0E30-4D9910370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90450"/>
          </a:xfrm>
        </p:spPr>
        <p:txBody>
          <a:bodyPr/>
          <a:lstStyle/>
          <a:p>
            <a:pPr algn="ctr"/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84D2AF2-23E8-C65D-C1E5-00E7FDBEF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6724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8241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FF2997-E44C-AD2E-89B3-C124C087BD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7ED518-9D28-1597-2A3A-4192ABFEA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</a:t>
            </a:r>
          </a:p>
          <a:p>
            <a:r>
              <a:rPr lang="pt-BR" sz="6600" b="1" i="1" dirty="0"/>
              <a:t> Responsorial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2274328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6600" b="1" i="1"/>
              <a:t>Dai graças ao Senhor, porque ele é bom!</a:t>
            </a:r>
          </a:p>
          <a:p>
            <a:r>
              <a:rPr lang="pt-BR" sz="6600" b="1" i="1"/>
              <a:t>" Eterna é a sua misericórdia!"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9485" y="561704"/>
            <a:ext cx="8669383" cy="6029234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Aleluia, aleluia, aleluia.</a:t>
            </a:r>
          </a:p>
          <a:p>
            <a:r>
              <a:rPr lang="pt-BR" i="1" dirty="0"/>
              <a:t>Acreditaste, Tomé, porque me </a:t>
            </a:r>
            <a:r>
              <a:rPr lang="pt-BR" i="1" dirty="0" err="1"/>
              <a:t>viste.Felizes</a:t>
            </a:r>
            <a:r>
              <a:rPr lang="pt-BR" i="1" dirty="0"/>
              <a:t> os que crerem sem ter visto!</a:t>
            </a:r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8253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Orante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604" y="1287624"/>
            <a:ext cx="8649477" cy="5299788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Ressuscitou de verdade, aleluia, aleluia, Cristo Jesus ressuscitou, </a:t>
            </a:r>
          </a:p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aleluia, aleluia!</a:t>
            </a:r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270588"/>
            <a:ext cx="7886700" cy="923731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5274" y="1194320"/>
            <a:ext cx="8640146" cy="53930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000" b="1" i="1" dirty="0"/>
              <a:t>Cristo ouvi-nos!</a:t>
            </a:r>
          </a:p>
          <a:p>
            <a:pPr marL="0" indent="0" algn="ctr">
              <a:buNone/>
            </a:pPr>
            <a:r>
              <a:rPr lang="pt-BR" sz="8000" b="1" i="1" dirty="0"/>
              <a:t>Cristo atendei-nos</a:t>
            </a:r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1214846"/>
            <a:ext cx="8608422" cy="5389154"/>
          </a:xfrm>
        </p:spPr>
        <p:txBody>
          <a:bodyPr>
            <a:normAutofit/>
          </a:bodyPr>
          <a:lstStyle/>
          <a:p>
            <a:r>
              <a:rPr lang="pt-BR" dirty="0"/>
              <a:t>Bendito sejas, ó Rei da glória! Ressuscitado, Senhor da Igreja!</a:t>
            </a:r>
          </a:p>
          <a:p>
            <a:r>
              <a:rPr lang="pt-BR" dirty="0"/>
              <a:t>Aqui trazemos as nossas ofertas!</a:t>
            </a:r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b="1" dirty="0"/>
              <a:t>Vê com bons olhos</a:t>
            </a:r>
          </a:p>
          <a:p>
            <a:r>
              <a:rPr lang="pt-BR" b="1" dirty="0"/>
              <a:t>nossas humildes ofertas.</a:t>
            </a:r>
          </a:p>
          <a:p>
            <a:r>
              <a:rPr lang="pt-BR" b="1" dirty="0"/>
              <a:t>Tudo o que temos,</a:t>
            </a:r>
          </a:p>
          <a:p>
            <a:r>
              <a:rPr lang="pt-BR" b="1" dirty="0"/>
              <a:t>seja pra ti, ó Senhor!</a:t>
            </a:r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dirty="0"/>
              <a:t>Vidas se encontram no altar de Deus, gente se doa, dom que se imola. Aqui trazemos as nossas ofertas!</a:t>
            </a:r>
          </a:p>
        </p:txBody>
      </p:sp>
    </p:spTree>
    <p:extLst>
      <p:ext uri="{BB962C8B-B14F-4D97-AF65-F5344CB8AC3E}">
        <p14:creationId xmlns:p14="http://schemas.microsoft.com/office/powerpoint/2010/main" val="18502165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708726-9E60-42AD-0F6F-3D361CFC82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AADF9AF-D1F6-E5EA-AFDE-9FB68DCBF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dirty="0"/>
              <a:t>Vê com bons olhos</a:t>
            </a:r>
          </a:p>
          <a:p>
            <a:r>
              <a:rPr lang="pt-BR" b="1" dirty="0"/>
              <a:t>nossas humildes ofertas.</a:t>
            </a:r>
          </a:p>
          <a:p>
            <a:r>
              <a:rPr lang="pt-BR" b="1" dirty="0"/>
              <a:t>Tudo o que temos,</a:t>
            </a:r>
          </a:p>
          <a:p>
            <a:r>
              <a:rPr lang="pt-BR" b="1" dirty="0"/>
              <a:t>seja pra ti, ó Senhor!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2182694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84CEC3-3C95-AA21-7172-E24377F4D7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999BDCA-3F37-FC96-3295-70FF19162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dirty="0"/>
              <a:t>Irmãos na terra, irmãos no céu, juntos cantemos glória ao Senhor. Aqui trazemos as nossas ofertas!</a:t>
            </a:r>
          </a:p>
        </p:txBody>
      </p:sp>
    </p:spTree>
    <p:extLst>
      <p:ext uri="{BB962C8B-B14F-4D97-AF65-F5344CB8AC3E}">
        <p14:creationId xmlns:p14="http://schemas.microsoft.com/office/powerpoint/2010/main" val="36715806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2B54C3-4E10-B4EB-233C-188A4435A0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2C81AA-B4FD-C890-F9EB-0DBF47B15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5400" b="1" dirty="0"/>
              <a:t>Vê com bons olhos</a:t>
            </a:r>
          </a:p>
          <a:p>
            <a:r>
              <a:rPr lang="pt-BR" sz="5400" b="1" dirty="0"/>
              <a:t>nossas humildes ofertas.</a:t>
            </a:r>
          </a:p>
          <a:p>
            <a:r>
              <a:rPr lang="pt-BR" sz="5400" b="1" dirty="0"/>
              <a:t>Tudo o que temos,</a:t>
            </a:r>
          </a:p>
          <a:p>
            <a:r>
              <a:rPr lang="pt-BR" sz="5400" b="1" dirty="0"/>
              <a:t>seja pra ti, ó Senhor!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20232925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C0CB8D5C-048E-FAE8-BF71-82C9DA99D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Maior motivo de oferenda, pois, o Senhor ressuscitou, para que todos tivessem vida.</a:t>
            </a:r>
          </a:p>
        </p:txBody>
      </p:sp>
    </p:spTree>
    <p:extLst>
      <p:ext uri="{BB962C8B-B14F-4D97-AF65-F5344CB8AC3E}">
        <p14:creationId xmlns:p14="http://schemas.microsoft.com/office/powerpoint/2010/main" val="33233667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466E18-F159-7EEB-45F4-42D16C7950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EFC2120A-38CB-9440-F01F-3CA6ECDC7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6000" b="1" dirty="0"/>
              <a:t>Vê com bons olhos</a:t>
            </a:r>
          </a:p>
          <a:p>
            <a:r>
              <a:rPr lang="pt-BR" sz="6000" b="1" dirty="0"/>
              <a:t>nossas humildes ofertas.</a:t>
            </a:r>
          </a:p>
          <a:p>
            <a:r>
              <a:rPr lang="pt-BR" sz="6000" b="1" dirty="0"/>
              <a:t>Tudo o que temos,</a:t>
            </a:r>
          </a:p>
          <a:p>
            <a:r>
              <a:rPr lang="pt-BR" sz="6000" b="1" dirty="0"/>
              <a:t>seja pra ti, ó Senhor!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6921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/>
              <a:t>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8461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77331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Santo</a:t>
            </a:r>
          </a:p>
        </p:txBody>
      </p:sp>
    </p:spTree>
    <p:extLst>
      <p:ext uri="{BB962C8B-B14F-4D97-AF65-F5344CB8AC3E}">
        <p14:creationId xmlns:p14="http://schemas.microsoft.com/office/powerpoint/2010/main" val="18113753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2232912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Abençoai, nossa oferenda ó Senhor!</a:t>
            </a:r>
          </a:p>
        </p:txBody>
      </p:sp>
    </p:spTree>
    <p:extLst>
      <p:ext uri="{BB962C8B-B14F-4D97-AF65-F5344CB8AC3E}">
        <p14:creationId xmlns:p14="http://schemas.microsoft.com/office/powerpoint/2010/main" val="31298886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682172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8800" b="1" i="1" dirty="0"/>
              <a:t>Lembrai-vos, ó Pai dos vossos Filhos!</a:t>
            </a:r>
          </a:p>
        </p:txBody>
      </p:sp>
    </p:spTree>
    <p:extLst>
      <p:ext uri="{BB962C8B-B14F-4D97-AF65-F5344CB8AC3E}">
        <p14:creationId xmlns:p14="http://schemas.microsoft.com/office/powerpoint/2010/main" val="18797746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3236296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Em comunhão com vossos Santos vos louvamos!</a:t>
            </a:r>
          </a:p>
        </p:txBody>
      </p:sp>
    </p:spTree>
    <p:extLst>
      <p:ext uri="{BB962C8B-B14F-4D97-AF65-F5344CB8AC3E}">
        <p14:creationId xmlns:p14="http://schemas.microsoft.com/office/powerpoint/2010/main" val="343680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554480"/>
            <a:ext cx="8512935" cy="5000865"/>
          </a:xfrm>
        </p:spPr>
        <p:txBody>
          <a:bodyPr>
            <a:normAutofit/>
          </a:bodyPr>
          <a:lstStyle/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8000140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Enviai o vosso Espirito Santo!</a:t>
            </a:r>
          </a:p>
        </p:txBody>
      </p:sp>
    </p:spTree>
    <p:extLst>
      <p:ext uri="{BB962C8B-B14F-4D97-AF65-F5344CB8AC3E}">
        <p14:creationId xmlns:p14="http://schemas.microsoft.com/office/powerpoint/2010/main" val="42327638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27774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7200" b="1" i="1" dirty="0"/>
              <a:t>Anunciamos, Senhor, a vossa morte e proclamamos a vossa ressurreição. Vinde Senhor Jesus!</a:t>
            </a:r>
          </a:p>
        </p:txBody>
      </p:sp>
    </p:spTree>
    <p:extLst>
      <p:ext uri="{BB962C8B-B14F-4D97-AF65-F5344CB8AC3E}">
        <p14:creationId xmlns:p14="http://schemas.microsoft.com/office/powerpoint/2010/main" val="3975409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93538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 Aceitai ó Senhor, 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11310268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24883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O Espirito nos uma num só corpo!</a:t>
            </a:r>
          </a:p>
        </p:txBody>
      </p:sp>
    </p:spTree>
    <p:extLst>
      <p:ext uri="{BB962C8B-B14F-4D97-AF65-F5344CB8AC3E}">
        <p14:creationId xmlns:p14="http://schemas.microsoft.com/office/powerpoint/2010/main" val="344160104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176813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Concedei-lhes, ó Senhor a luz eterna!</a:t>
            </a:r>
          </a:p>
        </p:txBody>
      </p:sp>
    </p:spTree>
    <p:extLst>
      <p:ext uri="{BB962C8B-B14F-4D97-AF65-F5344CB8AC3E}">
        <p14:creationId xmlns:p14="http://schemas.microsoft.com/office/powerpoint/2010/main" val="2378777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352696"/>
            <a:ext cx="8780106" cy="6230983"/>
          </a:xfrm>
        </p:spPr>
        <p:txBody>
          <a:bodyPr anchor="ctr">
            <a:noAutofit/>
          </a:bodyPr>
          <a:lstStyle/>
          <a:p>
            <a:r>
              <a:rPr lang="pt-BR" b="1" dirty="0"/>
              <a:t>O Senhor ressurgiu, aleluia, aleluia! É o Cordeiro Pascal, aleluia, aleluia! Imolado por nós, aleluia, aleluia! É o Cristo Senhor, Ele vive e venceu, aleluia!</a:t>
            </a:r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098227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 Amém!</a:t>
            </a:r>
          </a:p>
        </p:txBody>
      </p:sp>
    </p:spTree>
    <p:extLst>
      <p:ext uri="{BB962C8B-B14F-4D97-AF65-F5344CB8AC3E}">
        <p14:creationId xmlns:p14="http://schemas.microsoft.com/office/powerpoint/2010/main" val="414031681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6796156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72543328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Põe as mãos nas minhas chagas,</a:t>
            </a:r>
          </a:p>
          <a:p>
            <a:r>
              <a:rPr lang="pt-BR" b="1" i="1" dirty="0"/>
              <a:t>não duvides, crê somente: aleluia, aleluia!</a:t>
            </a:r>
          </a:p>
        </p:txBody>
      </p:sp>
    </p:spTree>
    <p:extLst>
      <p:ext uri="{BB962C8B-B14F-4D97-AF65-F5344CB8AC3E}">
        <p14:creationId xmlns:p14="http://schemas.microsoft.com/office/powerpoint/2010/main" val="359430298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EE4D2F-254D-DE0C-3304-16CE34E9F5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EBABCF63-BA01-D32E-BCF3-CC7799D5C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Dai graças ao Senhor, pois ele é bom, eterna é a sua misericórdia.</a:t>
            </a:r>
          </a:p>
        </p:txBody>
      </p:sp>
    </p:spTree>
    <p:extLst>
      <p:ext uri="{BB962C8B-B14F-4D97-AF65-F5344CB8AC3E}">
        <p14:creationId xmlns:p14="http://schemas.microsoft.com/office/powerpoint/2010/main" val="329247730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B4D441-5E91-436F-D4FC-A0E0092C5D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E17988D9-037C-EA3D-7DA5-0FB4FF098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Põe as mãos nas minhas chagas,</a:t>
            </a:r>
          </a:p>
          <a:p>
            <a:r>
              <a:rPr lang="pt-BR" b="1" i="1" dirty="0"/>
              <a:t>não duvides, crê somente: aleluia, aleluia!</a:t>
            </a:r>
          </a:p>
        </p:txBody>
      </p:sp>
    </p:spTree>
    <p:extLst>
      <p:ext uri="{BB962C8B-B14F-4D97-AF65-F5344CB8AC3E}">
        <p14:creationId xmlns:p14="http://schemas.microsoft.com/office/powerpoint/2010/main" val="8498052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74CADE-DC00-C493-D4D8-7BCB76FF17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40E3897A-B32A-FA8D-6184-C211E7BFE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Repita o seu povo eleito: "Eterna é a sua misericórdia!"</a:t>
            </a:r>
          </a:p>
        </p:txBody>
      </p:sp>
    </p:spTree>
    <p:extLst>
      <p:ext uri="{BB962C8B-B14F-4D97-AF65-F5344CB8AC3E}">
        <p14:creationId xmlns:p14="http://schemas.microsoft.com/office/powerpoint/2010/main" val="167726092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ACBFFF-54FF-8A91-C9CE-71B5FA6AC4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A6E60598-7C04-E0AD-39A5-4CBA3AE17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Põe as mãos nas minhas chagas,</a:t>
            </a:r>
          </a:p>
          <a:p>
            <a:r>
              <a:rPr lang="pt-BR" b="1" i="1" dirty="0"/>
              <a:t>não duvides, crê somente: aleluia, aleluia!</a:t>
            </a:r>
          </a:p>
        </p:txBody>
      </p:sp>
    </p:spTree>
    <p:extLst>
      <p:ext uri="{BB962C8B-B14F-4D97-AF65-F5344CB8AC3E}">
        <p14:creationId xmlns:p14="http://schemas.microsoft.com/office/powerpoint/2010/main" val="45521519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0F7357-7ABB-5DE5-E0E6-AEFCA1F41F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B9866A70-C384-7FA3-1986-0709136BD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O poder do Senhor fez maravilhas, o poder do Senhor me exaltou.</a:t>
            </a:r>
          </a:p>
        </p:txBody>
      </p:sp>
    </p:spTree>
    <p:extLst>
      <p:ext uri="{BB962C8B-B14F-4D97-AF65-F5344CB8AC3E}">
        <p14:creationId xmlns:p14="http://schemas.microsoft.com/office/powerpoint/2010/main" val="3956058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37" y="352696"/>
            <a:ext cx="8845420" cy="6230983"/>
          </a:xfrm>
        </p:spPr>
        <p:txBody>
          <a:bodyPr anchor="ctr">
            <a:noAutofit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Cristo, Senhor ressuscitou, A nossa esperança realizou: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Vencida a morte para sempre, Triunfa a vida eternamente!</a:t>
            </a: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77FAB7-B9C6-C27A-8D96-3B7D5D1D02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D6D8931B-032E-E3FE-8C94-A90D2B4DF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Põe as mãos nas minhas chagas,</a:t>
            </a:r>
          </a:p>
          <a:p>
            <a:r>
              <a:rPr lang="pt-BR" b="1" i="1" dirty="0"/>
              <a:t>não duvides, crê somente: aleluia, aleluia!</a:t>
            </a:r>
          </a:p>
        </p:txBody>
      </p:sp>
    </p:spTree>
    <p:extLst>
      <p:ext uri="{BB962C8B-B14F-4D97-AF65-F5344CB8AC3E}">
        <p14:creationId xmlns:p14="http://schemas.microsoft.com/office/powerpoint/2010/main" val="192039010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B85D93-025E-2A61-47C1-4AB06365FD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5911375C-219D-F489-120F-3975CCAD9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Não morrerei, hei de viver, e cantarei as maravilhas </a:t>
            </a:r>
          </a:p>
          <a:p>
            <a:r>
              <a:rPr lang="pt-BR" i="1" dirty="0"/>
              <a:t>do Senhor.</a:t>
            </a:r>
          </a:p>
        </p:txBody>
      </p:sp>
    </p:spTree>
    <p:extLst>
      <p:ext uri="{BB962C8B-B14F-4D97-AF65-F5344CB8AC3E}">
        <p14:creationId xmlns:p14="http://schemas.microsoft.com/office/powerpoint/2010/main" val="227605000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19B002-1ACB-B464-C31D-EFD4A6EE25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B8D773C7-0AD4-74E6-E152-40AAD35E6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Põe as mãos nas minhas chagas,</a:t>
            </a:r>
          </a:p>
          <a:p>
            <a:r>
              <a:rPr lang="pt-BR" b="1" i="1" dirty="0"/>
              <a:t>não duvides, crê somente: aleluia, aleluia!</a:t>
            </a:r>
          </a:p>
        </p:txBody>
      </p:sp>
    </p:spTree>
    <p:extLst>
      <p:ext uri="{BB962C8B-B14F-4D97-AF65-F5344CB8AC3E}">
        <p14:creationId xmlns:p14="http://schemas.microsoft.com/office/powerpoint/2010/main" val="74180664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"A pedra que os construtores rejeitaram tornou-se a pedra angular."</a:t>
            </a:r>
          </a:p>
        </p:txBody>
      </p:sp>
    </p:spTree>
    <p:extLst>
      <p:ext uri="{BB962C8B-B14F-4D97-AF65-F5344CB8AC3E}">
        <p14:creationId xmlns:p14="http://schemas.microsoft.com/office/powerpoint/2010/main" val="10375365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28436" y="351277"/>
            <a:ext cx="8752115" cy="6379826"/>
          </a:xfrm>
        </p:spPr>
        <p:txBody>
          <a:bodyPr/>
          <a:lstStyle/>
          <a:p>
            <a:r>
              <a:rPr lang="pt-BR" b="1" i="1"/>
              <a:t>Põe as mãos nas minhas chagas,</a:t>
            </a:r>
          </a:p>
          <a:p>
            <a:r>
              <a:rPr lang="pt-BR" b="1" i="1"/>
              <a:t>não duvides, crê somente: aleluia, aleluia!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57011208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98129288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b="1" i="1" dirty="0"/>
              <a:t>ORAÇÃO</a:t>
            </a:r>
          </a:p>
          <a:p>
            <a:pPr fontAlgn="b"/>
            <a:r>
              <a:rPr lang="pt-BR" sz="5400" b="1" i="1" dirty="0"/>
              <a:t> VOCACIONAL</a:t>
            </a:r>
          </a:p>
        </p:txBody>
      </p:sp>
    </p:spTree>
    <p:extLst>
      <p:ext uri="{BB962C8B-B14F-4D97-AF65-F5344CB8AC3E}">
        <p14:creationId xmlns:p14="http://schemas.microsoft.com/office/powerpoint/2010/main" val="398043646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6" y="326571"/>
            <a:ext cx="8399417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Senhor, fonte de toda santidade, acendei em muitos jovens o desejo de seguir-vos na Ordem de Santo Agostinho, para terem conosco uma só alma e um só coração orientados para Deus. </a:t>
            </a:r>
          </a:p>
        </p:txBody>
      </p:sp>
    </p:spTree>
    <p:extLst>
      <p:ext uri="{BB962C8B-B14F-4D97-AF65-F5344CB8AC3E}">
        <p14:creationId xmlns:p14="http://schemas.microsoft.com/office/powerpoint/2010/main" val="186352049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Necessitamos de profetas capazes de enxergar além, testemunhas generosas do Evangelho, apóstolos valentes a serviço dos homens e mulheres de hoje. </a:t>
            </a:r>
          </a:p>
        </p:txBody>
      </p:sp>
    </p:spTree>
    <p:extLst>
      <p:ext uri="{BB962C8B-B14F-4D97-AF65-F5344CB8AC3E}">
        <p14:creationId xmlns:p14="http://schemas.microsoft.com/office/powerpoint/2010/main" val="297202099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Por isso, Senhor, humildemente vos pedimos que nos abençoeis com numerosas e santas vocações; seiva nova, geradora de vida e motivo de esperança. </a:t>
            </a:r>
          </a:p>
        </p:txBody>
      </p:sp>
    </p:spTree>
    <p:extLst>
      <p:ext uri="{BB962C8B-B14F-4D97-AF65-F5344CB8AC3E}">
        <p14:creationId xmlns:p14="http://schemas.microsoft.com/office/powerpoint/2010/main" val="3982253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352696"/>
            <a:ext cx="8543108" cy="6230983"/>
          </a:xfrm>
        </p:spPr>
        <p:txBody>
          <a:bodyPr anchor="ctr">
            <a:noAutofit/>
          </a:bodyPr>
          <a:lstStyle/>
          <a:p>
            <a:endParaRPr lang="pt-BR" b="1" dirty="0"/>
          </a:p>
          <a:p>
            <a:r>
              <a:rPr lang="pt-BR" b="1" dirty="0"/>
              <a:t>O Senhor ressurgiu, aleluia, aleluia! É o Cordeiro Pascal, aleluia, aleluia! Imolado por nós, aleluia, aleluia! É o Cristo Senhor, Ele vive e venceu, aleluia!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767576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Que o Espírito Santo nos acompanhe com sua luz e seu amor para que possamos viver nossa própria vocação com entusiasmo e autenticidade</a:t>
            </a:r>
          </a:p>
        </p:txBody>
      </p:sp>
    </p:spTree>
    <p:extLst>
      <p:ext uri="{BB962C8B-B14F-4D97-AF65-F5344CB8AC3E}">
        <p14:creationId xmlns:p14="http://schemas.microsoft.com/office/powerpoint/2010/main" val="323228762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e assim mostremos a todos a beleza da Vida Religiosa Agostiniana. Amém.</a:t>
            </a:r>
          </a:p>
        </p:txBody>
      </p:sp>
    </p:spTree>
    <p:extLst>
      <p:ext uri="{BB962C8B-B14F-4D97-AF65-F5344CB8AC3E}">
        <p14:creationId xmlns:p14="http://schemas.microsoft.com/office/powerpoint/2010/main" val="250409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Cristo remiu a seus irmãos, Ao Pai os conduziu por sua mão; No Espírito Santo unida esteja, A família de Deus, que é a Igreja!</a:t>
            </a:r>
          </a:p>
        </p:txBody>
      </p:sp>
    </p:spTree>
    <p:extLst>
      <p:ext uri="{BB962C8B-B14F-4D97-AF65-F5344CB8AC3E}">
        <p14:creationId xmlns:p14="http://schemas.microsoft.com/office/powerpoint/2010/main" val="277096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endParaRPr lang="pt-BR" b="1" dirty="0"/>
          </a:p>
          <a:p>
            <a:r>
              <a:rPr lang="pt-BR" b="1" dirty="0"/>
              <a:t>O Senhor ressurgiu, aleluia, aleluia! É o Cordeiro Pascal, aleluia, aleluia! Imolado por nós, aleluia, aleluia! É o Cristo Senhor, Ele vive e venceu, aleluia!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815835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1427</TotalTime>
  <Words>881</Words>
  <Application>Microsoft Office PowerPoint</Application>
  <PresentationFormat>Apresentação na tela (4:3)</PresentationFormat>
  <Paragraphs>90</Paragraphs>
  <Slides>71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5</vt:i4>
      </vt:variant>
      <vt:variant>
        <vt:lpstr>Títulos de slides</vt:lpstr>
      </vt:variant>
      <vt:variant>
        <vt:i4>71</vt:i4>
      </vt:variant>
    </vt:vector>
  </HeadingPairs>
  <TitlesOfParts>
    <vt:vector size="82" baseType="lpstr">
      <vt:lpstr>Arial</vt:lpstr>
      <vt:lpstr>Calibri</vt:lpstr>
      <vt:lpstr>Calibri Light</vt:lpstr>
      <vt:lpstr>Century Gothic</vt:lpstr>
      <vt:lpstr>Times New Roman</vt:lpstr>
      <vt:lpstr>Wingdings 3</vt:lpstr>
      <vt:lpstr>Tema do Office</vt:lpstr>
      <vt:lpstr>Office Theme</vt:lpstr>
      <vt:lpstr>1_Tema do Office</vt:lpstr>
      <vt:lpstr>2_Tema do Office</vt:lpstr>
      <vt:lpstr>Cacho</vt:lpstr>
      <vt:lpstr>II Domingo  Da Páscoa 07/04/2024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Benção e Aspersão da Agua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edilene@PCR.LOCAL</cp:lastModifiedBy>
  <cp:revision>130</cp:revision>
  <dcterms:created xsi:type="dcterms:W3CDTF">2021-02-27T18:57:26Z</dcterms:created>
  <dcterms:modified xsi:type="dcterms:W3CDTF">2024-02-23T22:35:12Z</dcterms:modified>
</cp:coreProperties>
</file>