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7" r:id="rId2"/>
  </p:sldMasterIdLst>
  <p:sldIdLst>
    <p:sldId id="559" r:id="rId3"/>
    <p:sldId id="626" r:id="rId4"/>
    <p:sldId id="576" r:id="rId5"/>
    <p:sldId id="575" r:id="rId6"/>
    <p:sldId id="624" r:id="rId7"/>
    <p:sldId id="627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505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502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327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5129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0544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137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9629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0079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9569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68203-4AC0-AD3A-5350-D43529A13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FD3119-9DFD-C3D9-62B5-8B2796D78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328956B-ECD0-7E79-BD74-09833DC3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B717196-9D26-E736-8F9E-A827E57D1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BAAA84-8231-60F9-0068-B977C0E4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1577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43354-BB94-A6F5-A6B8-1ABCE8D3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3FF6B-D925-1C35-DD7B-88B7AE74A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7014C5-A76B-DA38-72AD-41684AB21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7E329E-2B91-6B4D-17F1-D64B257E9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31CD8F-11B6-5014-03C3-B2E7BCF3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93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394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22C0CC-7425-4175-E908-9A79E1AB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FD7798-887F-B7B1-A973-376144E6B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249C5C-6828-2CD3-CCC8-BCE2D65E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D64A37-7FDE-067C-295F-1541CAAB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6189F0-D2D8-3AE0-3044-98583913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510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A03D2-394E-A53D-94F3-09807323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3C3C0F-8DCA-F91D-079B-B1FFB941B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97DD5A-2F19-893F-94FD-BA80B20D9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7426D8-86D6-6A84-1A6E-EDD23113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D9A899-488D-0331-9AF1-1DA3AC46C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5BEB34-7618-E786-053D-255B3AD8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136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5EEACC-2A46-861C-3793-65134DF6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29FCDB-3A77-8C6E-B049-D6A9C02EF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EA7C997-2723-B984-6F4F-E86162450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5C5FD1A-0E10-B54E-0653-6B8066DAC0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24277EE-732D-6BF6-D2B9-58123FBB36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A7B782E-A9F8-BD66-2646-BC138C821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D733EE9-106B-C984-83E9-4F58F045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8245FCB-0068-299D-92A5-179B583C9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089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00DDF-D633-B7BE-96D2-BD119F63E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66D097E-5F46-616E-AB47-5AE011EC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736B89-F521-51D8-EC07-6BDF16AD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9FA30F5-1659-7F75-4FEC-F3C1A570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417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9CB622F-96D9-D6B0-0457-3C5C80B0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61181FF-F8E2-74FB-FDF7-07DADD7F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F9C0EFD-3C36-3AEA-BCDB-873C7635D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5081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AE7B87-C420-E738-8F95-17A34172B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08E0E8-70FE-E025-FA75-95E7870A1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E221E6-2030-301B-F2E7-008D5D511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3C0E75-49EF-B2E7-3E36-36E65D95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0E66AE-35AB-EEC8-9A45-D1A02F93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001735-192B-3974-73E7-C7B87719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4111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68196-5904-8E2E-9A4B-107127AD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4076950-4C03-A13F-B168-DA9BFE049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8B6B7C-62A7-7D1D-AEC2-B8A14F4AC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60D8F0-EC63-4A7B-D789-7C69C6D7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E6AA50C-9285-22B5-023B-9D7268FEE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A947D4-5271-0BE0-54C4-586A03A3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3758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81F0D-DFBB-7686-0DB0-3F5C0268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745C76-E45A-5887-EBD9-06C35EF03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4F32F4-E5A9-ACAE-86E9-FD691E46A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C369DC-7053-DEB1-FD92-985E76BFF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421943-27AD-F845-A5C6-A16EFE50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3949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6D173E-DCB9-F3BA-04A8-A63E57C52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50357A8-17BC-464A-9145-CCB779FF2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2780FE-5F06-7177-AE4B-B4BA2650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9E0A0E-6006-74EA-5D11-7828497AF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4CCE7B-ED28-63A7-71F3-355E2D2F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39224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01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811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460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860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812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63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3388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474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63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EF190C0-9047-0C01-8F3D-FF14AE0E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BC05B1-942A-26C6-DF71-29C061DEF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E1FD79-038E-11DC-8F14-71E23A5C8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07/02/2024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4BB3FB-A48D-B876-3EB9-37F615D0A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C2595D-4837-63AE-E0B1-3B00ADC65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972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437322"/>
            <a:ext cx="8608422" cy="6166678"/>
          </a:xfrm>
        </p:spPr>
        <p:txBody>
          <a:bodyPr anchor="ctr">
            <a:noAutofit/>
          </a:bodyPr>
          <a:lstStyle/>
          <a:p>
            <a:r>
              <a:rPr lang="pt-BR" sz="6600" b="1" dirty="0">
                <a:solidFill>
                  <a:schemeClr val="tx1"/>
                </a:solidFill>
              </a:rPr>
              <a:t>Oração da</a:t>
            </a:r>
          </a:p>
          <a:p>
            <a:r>
              <a:rPr lang="pt-BR" sz="6600" b="1" dirty="0">
                <a:solidFill>
                  <a:schemeClr val="tx1"/>
                </a:solidFill>
              </a:rPr>
              <a:t>Campanha da</a:t>
            </a:r>
          </a:p>
          <a:p>
            <a:r>
              <a:rPr lang="pt-BR" sz="6600" b="1" dirty="0">
                <a:solidFill>
                  <a:schemeClr val="tx1"/>
                </a:solidFill>
              </a:rPr>
              <a:t> Fraternidade 2024</a:t>
            </a:r>
          </a:p>
          <a:p>
            <a:pPr algn="r"/>
            <a:r>
              <a:rPr lang="pt-BR" sz="2000" b="1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Fraternidade e Amizade Social</a:t>
            </a:r>
            <a:br>
              <a:rPr lang="pt-BR" sz="2000" b="1" dirty="0"/>
            </a:br>
            <a:r>
              <a:rPr lang="pt-BR" sz="2000" b="1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“Vós sois todos os irmãos e irmãs” </a:t>
            </a:r>
          </a:p>
          <a:p>
            <a:pPr algn="r"/>
            <a:r>
              <a:rPr lang="pt-BR" sz="2000" b="1" i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(cf. Mt 23,8)</a:t>
            </a:r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437322"/>
            <a:ext cx="8608422" cy="6166678"/>
          </a:xfrm>
        </p:spPr>
        <p:txBody>
          <a:bodyPr>
            <a:normAutofit fontScale="92500" lnSpcReduction="20000"/>
          </a:bodyPr>
          <a:lstStyle/>
          <a:p>
            <a:r>
              <a:rPr lang="pt-BR" b="0" i="0" dirty="0">
                <a:solidFill>
                  <a:srgbClr val="000000"/>
                </a:solidFill>
                <a:effectLst/>
              </a:rPr>
              <a:t>Deus</a:t>
            </a:r>
            <a:r>
              <a:rPr lang="pt-BR" b="1" i="0" dirty="0">
                <a:solidFill>
                  <a:srgbClr val="333333"/>
                </a:solidFill>
                <a:effectLst/>
              </a:rPr>
              <a:t> Pai</a:t>
            </a:r>
            <a:r>
              <a:rPr lang="pt-BR" b="0" i="0" dirty="0">
                <a:solidFill>
                  <a:srgbClr val="000000"/>
                </a:solidFill>
                <a:effectLst/>
              </a:rPr>
              <a:t>,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vós criastes todos os seres humanos com a mesma dignidade. Vós os resgatastes pela vida, morte e ressurreição de vosso Filho, </a:t>
            </a:r>
            <a:r>
              <a:rPr lang="pt-BR" b="1" i="0" dirty="0">
                <a:effectLst/>
              </a:rPr>
              <a:t>Jesus Cristo,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e os tornastes filhos e filhas, santificados no</a:t>
            </a:r>
            <a:r>
              <a:rPr lang="pt-BR" b="1" i="0" dirty="0">
                <a:solidFill>
                  <a:srgbClr val="333333"/>
                </a:solidFill>
                <a:effectLst/>
              </a:rPr>
              <a:t> </a:t>
            </a:r>
            <a:r>
              <a:rPr lang="pt-BR" b="1" i="0" dirty="0">
                <a:effectLst/>
              </a:rPr>
              <a:t>Espírito</a:t>
            </a:r>
            <a:r>
              <a:rPr lang="pt-BR" b="0" i="0" dirty="0">
                <a:effectLst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499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437322"/>
            <a:ext cx="8608422" cy="6166678"/>
          </a:xfrm>
        </p:spPr>
        <p:txBody>
          <a:bodyPr>
            <a:normAutofit fontScale="92500" lnSpcReduction="20000"/>
          </a:bodyPr>
          <a:lstStyle/>
          <a:p>
            <a:r>
              <a:rPr lang="pt-BR" b="1" i="0" dirty="0">
                <a:effectLst/>
              </a:rPr>
              <a:t>Ajudai-nos</a:t>
            </a:r>
            <a:r>
              <a:rPr lang="pt-BR" b="0" i="0" dirty="0">
                <a:effectLst/>
              </a:rPr>
              <a:t>, </a:t>
            </a:r>
            <a:r>
              <a:rPr lang="pt-BR" b="0" i="0" dirty="0">
                <a:solidFill>
                  <a:srgbClr val="000000"/>
                </a:solidFill>
                <a:effectLst/>
              </a:rPr>
              <a:t>nesta Quaresma,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a compreender o valor da </a:t>
            </a:r>
            <a:r>
              <a:rPr lang="pt-BR" b="1" i="0" dirty="0">
                <a:effectLst/>
              </a:rPr>
              <a:t>amizade social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e a viver a beleza da fraternidade humana aberta a todos, para além dos nossos gostos, afetos e preferências,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num caminho de verdadeira penitência e conversão.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066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437322"/>
            <a:ext cx="8608422" cy="6166678"/>
          </a:xfrm>
        </p:spPr>
        <p:txBody>
          <a:bodyPr>
            <a:normAutofit/>
          </a:bodyPr>
          <a:lstStyle/>
          <a:p>
            <a:pPr algn="ctr" fontAlgn="base"/>
            <a:r>
              <a:rPr lang="pt-BR" b="1" i="0" dirty="0">
                <a:effectLst/>
              </a:rPr>
              <a:t>Inspirai-nos</a:t>
            </a:r>
            <a:r>
              <a:rPr lang="pt-BR" b="0" i="0" dirty="0">
                <a:solidFill>
                  <a:srgbClr val="000000"/>
                </a:solidFill>
                <a:effectLst/>
              </a:rPr>
              <a:t> um renovado compromisso batismal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com a construção de um mundo novo, de diálogo, justiça, igualdade e paz,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conforme a Boa-Nova do Evangelho.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717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73E9C-D672-9F8B-6D54-0E879B1DBA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D75828-CF6A-8737-E823-E9B49DA0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37322"/>
            <a:ext cx="8608422" cy="6166678"/>
          </a:xfrm>
        </p:spPr>
        <p:txBody>
          <a:bodyPr>
            <a:normAutofit fontScale="92500" lnSpcReduction="10000"/>
          </a:bodyPr>
          <a:lstStyle/>
          <a:p>
            <a:pPr algn="ctr" fontAlgn="base"/>
            <a:r>
              <a:rPr lang="pt-BR" b="1" i="0" dirty="0">
                <a:effectLst/>
              </a:rPr>
              <a:t>Ensinai-nos</a:t>
            </a:r>
            <a:r>
              <a:rPr lang="pt-BR" b="0" i="0" dirty="0">
                <a:solidFill>
                  <a:srgbClr val="000000"/>
                </a:solidFill>
                <a:effectLst/>
              </a:rPr>
              <a:t> a construir uma sociedade solidária,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sem exclusão, indiferença, violência e guerras.</a:t>
            </a:r>
            <a:br>
              <a:rPr lang="pt-BR" dirty="0"/>
            </a:br>
            <a:r>
              <a:rPr lang="pt-BR" b="0" i="0" dirty="0">
                <a:solidFill>
                  <a:srgbClr val="000000"/>
                </a:solidFill>
                <a:effectLst/>
              </a:rPr>
              <a:t>E que </a:t>
            </a:r>
            <a:r>
              <a:rPr lang="pt-BR" b="1" i="0" dirty="0">
                <a:effectLst/>
              </a:rPr>
              <a:t>Maria</a:t>
            </a:r>
            <a:r>
              <a:rPr lang="pt-BR" b="0" i="0" dirty="0">
                <a:solidFill>
                  <a:srgbClr val="000000"/>
                </a:solidFill>
                <a:effectLst/>
              </a:rPr>
              <a:t>, vossa Serva e nossa Mãe, nos eduque, para fazermos vossa santa vontade.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0243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E00337-EED7-C531-701A-D0FBBE8CE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246661-48F1-B964-C6D6-0564D7627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437322"/>
            <a:ext cx="8608422" cy="6166678"/>
          </a:xfrm>
        </p:spPr>
        <p:txBody>
          <a:bodyPr>
            <a:normAutofit/>
          </a:bodyPr>
          <a:lstStyle/>
          <a:p>
            <a:pPr algn="ctr" fontAlgn="base"/>
            <a:r>
              <a:rPr lang="pt-BR" sz="90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2460203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</TotalTime>
  <Words>184</Words>
  <Application>Microsoft Office PowerPoint</Application>
  <PresentationFormat>Apresentação na tela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Times New Roman</vt:lpstr>
      <vt:lpstr>Trebuchet MS</vt:lpstr>
      <vt:lpstr>Wingdings 3</vt:lpstr>
      <vt:lpstr>Facetado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134</cp:revision>
  <dcterms:created xsi:type="dcterms:W3CDTF">2021-02-27T18:57:26Z</dcterms:created>
  <dcterms:modified xsi:type="dcterms:W3CDTF">2024-02-07T21:17:33Z</dcterms:modified>
</cp:coreProperties>
</file>