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8" r:id="rId2"/>
    <p:sldId id="528" r:id="rId3"/>
    <p:sldId id="514" r:id="rId4"/>
    <p:sldId id="543" r:id="rId5"/>
    <p:sldId id="542" r:id="rId6"/>
    <p:sldId id="532" r:id="rId7"/>
    <p:sldId id="544" r:id="rId8"/>
    <p:sldId id="545" r:id="rId9"/>
    <p:sldId id="518" r:id="rId10"/>
    <p:sldId id="533" r:id="rId11"/>
    <p:sldId id="534" r:id="rId12"/>
    <p:sldId id="519" r:id="rId13"/>
    <p:sldId id="520" r:id="rId14"/>
    <p:sldId id="535" r:id="rId15"/>
    <p:sldId id="521" r:id="rId16"/>
    <p:sldId id="536" r:id="rId17"/>
    <p:sldId id="540" r:id="rId18"/>
    <p:sldId id="541" r:id="rId19"/>
    <p:sldId id="538" r:id="rId20"/>
    <p:sldId id="53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23C69-C856-4C7C-888D-1979F9BCE8DE}" v="2" dt="2023-11-19T02:34:35.224"/>
    <p1510:client id="{6ADDEBEC-9EA4-44FA-8D3F-5DDBF5E7BFE2}" v="2" dt="2023-11-19T02:13:26.623"/>
    <p1510:client id="{93C0C195-8DD6-454A-A026-D7B33B12B512}" v="23" dt="2023-11-19T02:09:35.136"/>
    <p1510:client id="{D32A0D90-E21C-43EC-9637-8BF0DBCAA522}" v="3" dt="2023-11-19T02:38:32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 Rodrigo Antonio de Jesus" userId="5d95790a-a2d1-43d0-8234-295db62073e6" providerId="ADAL" clId="{93C0C195-8DD6-454A-A026-D7B33B12B512}"/>
    <pc:docChg chg="custSel addSld delSld modSld delMainMaster">
      <pc:chgData name="Frei Rodrigo Antonio de Jesus" userId="5d95790a-a2d1-43d0-8234-295db62073e6" providerId="ADAL" clId="{93C0C195-8DD6-454A-A026-D7B33B12B512}" dt="2023-11-19T02:09:35.127" v="735"/>
      <pc:docMkLst>
        <pc:docMk/>
      </pc:docMkLst>
      <pc:sldChg chg="modSp mod">
        <pc:chgData name="Frei Rodrigo Antonio de Jesus" userId="5d95790a-a2d1-43d0-8234-295db62073e6" providerId="ADAL" clId="{93C0C195-8DD6-454A-A026-D7B33B12B512}" dt="2023-11-19T01:58:09.292" v="37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93C0C195-8DD6-454A-A026-D7B33B12B512}" dt="2023-11-19T01:58:09.292" v="37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53774492" sldId="2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1319873" sldId="2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9962814" sldId="27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43903803" sldId="3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44671647" sldId="3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40574237" sldId="3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95124682" sldId="3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8845584" sldId="38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66438177" sldId="40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532073" sldId="41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2645210" sldId="4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1037102" sldId="4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0436468" sldId="47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863520496" sldId="48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2020991" sldId="48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2253054" sldId="48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232287621" sldId="48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0409715" sldId="48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26596146" sldId="50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9714978" sldId="51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99204791" sldId="513"/>
        </pc:sldMkLst>
      </pc:sldChg>
      <pc:sldChg chg="delSp modSp mod">
        <pc:chgData name="Frei Rodrigo Antonio de Jesus" userId="5d95790a-a2d1-43d0-8234-295db62073e6" providerId="ADAL" clId="{93C0C195-8DD6-454A-A026-D7B33B12B512}" dt="2023-11-19T01:59:10.343" v="85" actId="20577"/>
        <pc:sldMkLst>
          <pc:docMk/>
          <pc:sldMk cId="2230751170" sldId="514"/>
        </pc:sldMkLst>
        <pc:spChg chg="del mod">
          <ac:chgData name="Frei Rodrigo Antonio de Jesus" userId="5d95790a-a2d1-43d0-8234-295db62073e6" providerId="ADAL" clId="{93C0C195-8DD6-454A-A026-D7B33B12B512}" dt="2023-11-19T01:57:11.831" v="2" actId="478"/>
          <ac:spMkLst>
            <pc:docMk/>
            <pc:sldMk cId="2230751170" sldId="514"/>
            <ac:spMk id="2" creationId="{00000000-0000-0000-0000-000000000000}"/>
          </ac:spMkLst>
        </pc:spChg>
        <pc:spChg chg="mod">
          <ac:chgData name="Frei Rodrigo Antonio de Jesus" userId="5d95790a-a2d1-43d0-8234-295db62073e6" providerId="ADAL" clId="{93C0C195-8DD6-454A-A026-D7B33B12B512}" dt="2023-11-19T01:59:10.343" v="85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1:59:43.925" v="125" actId="20577"/>
        <pc:sldMkLst>
          <pc:docMk/>
          <pc:sldMk cId="7903421" sldId="515"/>
        </pc:sldMkLst>
        <pc:spChg chg="mod">
          <ac:chgData name="Frei Rodrigo Antonio de Jesus" userId="5d95790a-a2d1-43d0-8234-295db62073e6" providerId="ADAL" clId="{93C0C195-8DD6-454A-A026-D7B33B12B512}" dt="2023-11-19T01:59:43.925" v="125" actId="20577"/>
          <ac:spMkLst>
            <pc:docMk/>
            <pc:sldMk cId="7903421" sldId="515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0:07.776" v="170" actId="20577"/>
        <pc:sldMkLst>
          <pc:docMk/>
          <pc:sldMk cId="4152522020" sldId="516"/>
        </pc:sldMkLst>
        <pc:spChg chg="mod">
          <ac:chgData name="Frei Rodrigo Antonio de Jesus" userId="5d95790a-a2d1-43d0-8234-295db62073e6" providerId="ADAL" clId="{93C0C195-8DD6-454A-A026-D7B33B12B512}" dt="2023-11-19T02:00:07.776" v="170" actId="20577"/>
          <ac:spMkLst>
            <pc:docMk/>
            <pc:sldMk cId="4152522020" sldId="516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3:45.331" v="203" actId="20577"/>
        <pc:sldMkLst>
          <pc:docMk/>
          <pc:sldMk cId="3795400937" sldId="517"/>
        </pc:sldMkLst>
        <pc:spChg chg="mod">
          <ac:chgData name="Frei Rodrigo Antonio de Jesus" userId="5d95790a-a2d1-43d0-8234-295db62073e6" providerId="ADAL" clId="{93C0C195-8DD6-454A-A026-D7B33B12B512}" dt="2023-11-19T02:03:45.331" v="203" actId="20577"/>
          <ac:spMkLst>
            <pc:docMk/>
            <pc:sldMk cId="3795400937" sldId="517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6:04.952" v="354" actId="404"/>
        <pc:sldMkLst>
          <pc:docMk/>
          <pc:sldMk cId="388631214" sldId="518"/>
        </pc:sldMkLst>
        <pc:spChg chg="mod">
          <ac:chgData name="Frei Rodrigo Antonio de Jesus" userId="5d95790a-a2d1-43d0-8234-295db62073e6" providerId="ADAL" clId="{93C0C195-8DD6-454A-A026-D7B33B12B512}" dt="2023-11-19T02:06:04.952" v="354" actId="404"/>
          <ac:spMkLst>
            <pc:docMk/>
            <pc:sldMk cId="388631214" sldId="518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17.072" v="607" actId="20577"/>
        <pc:sldMkLst>
          <pc:docMk/>
          <pc:sldMk cId="827909026" sldId="519"/>
        </pc:sldMkLst>
        <pc:spChg chg="mod">
          <ac:chgData name="Frei Rodrigo Antonio de Jesus" userId="5d95790a-a2d1-43d0-8234-295db62073e6" providerId="ADAL" clId="{93C0C195-8DD6-454A-A026-D7B33B12B512}" dt="2023-11-19T02:08:17.072" v="607" actId="20577"/>
          <ac:spMkLst>
            <pc:docMk/>
            <pc:sldMk cId="827909026" sldId="519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34.267" v="648" actId="20577"/>
        <pc:sldMkLst>
          <pc:docMk/>
          <pc:sldMk cId="1497467052" sldId="520"/>
        </pc:sldMkLst>
        <pc:spChg chg="mod">
          <ac:chgData name="Frei Rodrigo Antonio de Jesus" userId="5d95790a-a2d1-43d0-8234-295db62073e6" providerId="ADAL" clId="{93C0C195-8DD6-454A-A026-D7B33B12B512}" dt="2023-11-19T02:08:34.267" v="648" actId="20577"/>
          <ac:spMkLst>
            <pc:docMk/>
            <pc:sldMk cId="1497467052" sldId="520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53.884" v="691" actId="20577"/>
        <pc:sldMkLst>
          <pc:docMk/>
          <pc:sldMk cId="3605291238" sldId="521"/>
        </pc:sldMkLst>
        <pc:spChg chg="mod">
          <ac:chgData name="Frei Rodrigo Antonio de Jesus" userId="5d95790a-a2d1-43d0-8234-295db62073e6" providerId="ADAL" clId="{93C0C195-8DD6-454A-A026-D7B33B12B512}" dt="2023-11-19T02:08:53.884" v="691" actId="20577"/>
          <ac:spMkLst>
            <pc:docMk/>
            <pc:sldMk cId="3605291238" sldId="521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9:13.977" v="729" actId="20577"/>
        <pc:sldMkLst>
          <pc:docMk/>
          <pc:sldMk cId="1287444951" sldId="522"/>
        </pc:sldMkLst>
        <pc:spChg chg="mod">
          <ac:chgData name="Frei Rodrigo Antonio de Jesus" userId="5d95790a-a2d1-43d0-8234-295db62073e6" providerId="ADAL" clId="{93C0C195-8DD6-454A-A026-D7B33B12B512}" dt="2023-11-19T02:09:13.977" v="729" actId="20577"/>
          <ac:spMkLst>
            <pc:docMk/>
            <pc:sldMk cId="1287444951" sldId="522"/>
            <ac:spMk id="3" creationId="{00000000-0000-0000-0000-000000000000}"/>
          </ac:spMkLst>
        </pc:spChg>
      </pc:sldChg>
      <pc:sldChg chg="add del">
        <pc:chgData name="Frei Rodrigo Antonio de Jesus" userId="5d95790a-a2d1-43d0-8234-295db62073e6" providerId="ADAL" clId="{93C0C195-8DD6-454A-A026-D7B33B12B512}" dt="2023-11-19T02:09:30.982" v="730" actId="47"/>
        <pc:sldMkLst>
          <pc:docMk/>
          <pc:sldMk cId="3966263800" sldId="52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0976737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294" v="731" actId="47"/>
        <pc:sldMkLst>
          <pc:docMk/>
          <pc:sldMk cId="139717876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678" v="732" actId="47"/>
        <pc:sldMkLst>
          <pc:docMk/>
          <pc:sldMk cId="388198419" sldId="52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32970603" sldId="525"/>
        </pc:sldMkLst>
      </pc:sldChg>
      <pc:sldChg chg="add del">
        <pc:chgData name="Frei Rodrigo Antonio de Jesus" userId="5d95790a-a2d1-43d0-8234-295db62073e6" providerId="ADAL" clId="{93C0C195-8DD6-454A-A026-D7B33B12B512}" dt="2023-11-19T02:09:32.639" v="733" actId="47"/>
        <pc:sldMkLst>
          <pc:docMk/>
          <pc:sldMk cId="2586578369" sldId="52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21351723" sldId="526"/>
        </pc:sldMkLst>
      </pc:sldChg>
      <pc:sldChg chg="add del">
        <pc:chgData name="Frei Rodrigo Antonio de Jesus" userId="5d95790a-a2d1-43d0-8234-295db62073e6" providerId="ADAL" clId="{93C0C195-8DD6-454A-A026-D7B33B12B512}" dt="2023-11-19T02:09:33.651" v="734" actId="47"/>
        <pc:sldMkLst>
          <pc:docMk/>
          <pc:sldMk cId="977200406" sldId="52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0765520" sldId="527"/>
        </pc:sldMkLst>
      </pc:sldChg>
      <pc:sldChg chg="modSp add mod">
        <pc:chgData name="Frei Rodrigo Antonio de Jesus" userId="5d95790a-a2d1-43d0-8234-295db62073e6" providerId="ADAL" clId="{93C0C195-8DD6-454A-A026-D7B33B12B512}" dt="2023-11-19T01:59:19.244" v="87" actId="6549"/>
        <pc:sldMkLst>
          <pc:docMk/>
          <pc:sldMk cId="1347252419" sldId="528"/>
        </pc:sldMkLst>
        <pc:spChg chg="mod">
          <ac:chgData name="Frei Rodrigo Antonio de Jesus" userId="5d95790a-a2d1-43d0-8234-295db62073e6" providerId="ADAL" clId="{93C0C195-8DD6-454A-A026-D7B33B12B512}" dt="2023-11-19T01:59:19.244" v="87" actId="6549"/>
          <ac:spMkLst>
            <pc:docMk/>
            <pc:sldMk cId="1347252419" sldId="52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06097734" sldId="52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2495131" sldId="529"/>
        </pc:sldMkLst>
      </pc:sldChg>
      <pc:sldChg chg="add">
        <pc:chgData name="Frei Rodrigo Antonio de Jesus" userId="5d95790a-a2d1-43d0-8234-295db62073e6" providerId="ADAL" clId="{93C0C195-8DD6-454A-A026-D7B33B12B512}" dt="2023-11-19T01:59:22.865" v="88"/>
        <pc:sldMkLst>
          <pc:docMk/>
          <pc:sldMk cId="1937426070" sldId="529"/>
        </pc:sldMkLst>
      </pc:sldChg>
      <pc:sldChg chg="add">
        <pc:chgData name="Frei Rodrigo Antonio de Jesus" userId="5d95790a-a2d1-43d0-8234-295db62073e6" providerId="ADAL" clId="{93C0C195-8DD6-454A-A026-D7B33B12B512}" dt="2023-11-19T01:59:46.811" v="126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3641610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6527138" sldId="531"/>
        </pc:sldMkLst>
      </pc:sldChg>
      <pc:sldChg chg="add">
        <pc:chgData name="Frei Rodrigo Antonio de Jesus" userId="5d95790a-a2d1-43d0-8234-295db62073e6" providerId="ADAL" clId="{93C0C195-8DD6-454A-A026-D7B33B12B512}" dt="2023-11-19T02:00:13.470" v="171"/>
        <pc:sldMkLst>
          <pc:docMk/>
          <pc:sldMk cId="4265872074" sldId="531"/>
        </pc:sldMkLst>
      </pc:sldChg>
      <pc:sldChg chg="add">
        <pc:chgData name="Frei Rodrigo Antonio de Jesus" userId="5d95790a-a2d1-43d0-8234-295db62073e6" providerId="ADAL" clId="{93C0C195-8DD6-454A-A026-D7B33B12B512}" dt="2023-11-19T02:03:49.124" v="204"/>
        <pc:sldMkLst>
          <pc:docMk/>
          <pc:sldMk cId="390075615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7234193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076511913" sldId="533"/>
        </pc:sldMkLst>
      </pc:sldChg>
      <pc:sldChg chg="modSp add mod">
        <pc:chgData name="Frei Rodrigo Antonio de Jesus" userId="5d95790a-a2d1-43d0-8234-295db62073e6" providerId="ADAL" clId="{93C0C195-8DD6-454A-A026-D7B33B12B512}" dt="2023-11-19T02:07:08.316" v="500" actId="14100"/>
        <pc:sldMkLst>
          <pc:docMk/>
          <pc:sldMk cId="3532574389" sldId="533"/>
        </pc:sldMkLst>
        <pc:spChg chg="mod">
          <ac:chgData name="Frei Rodrigo Antonio de Jesus" userId="5d95790a-a2d1-43d0-8234-295db62073e6" providerId="ADAL" clId="{93C0C195-8DD6-454A-A026-D7B33B12B512}" dt="2023-11-19T02:07:08.316" v="500" actId="14100"/>
          <ac:spMkLst>
            <pc:docMk/>
            <pc:sldMk cId="3532574389" sldId="533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662522899" sldId="534"/>
        </pc:sldMkLst>
      </pc:sldChg>
      <pc:sldChg chg="modSp add mod">
        <pc:chgData name="Frei Rodrigo Antonio de Jesus" userId="5d95790a-a2d1-43d0-8234-295db62073e6" providerId="ADAL" clId="{93C0C195-8DD6-454A-A026-D7B33B12B512}" dt="2023-11-19T02:08:04.617" v="606" actId="20577"/>
        <pc:sldMkLst>
          <pc:docMk/>
          <pc:sldMk cId="2847997988" sldId="534"/>
        </pc:sldMkLst>
        <pc:spChg chg="mod">
          <ac:chgData name="Frei Rodrigo Antonio de Jesus" userId="5d95790a-a2d1-43d0-8234-295db62073e6" providerId="ADAL" clId="{93C0C195-8DD6-454A-A026-D7B33B12B512}" dt="2023-11-19T02:08:04.617" v="606" actId="20577"/>
          <ac:spMkLst>
            <pc:docMk/>
            <pc:sldMk cId="2847997988" sldId="53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954596179" sldId="535"/>
        </pc:sldMkLst>
      </pc:sldChg>
      <pc:sldChg chg="add">
        <pc:chgData name="Frei Rodrigo Antonio de Jesus" userId="5d95790a-a2d1-43d0-8234-295db62073e6" providerId="ADAL" clId="{93C0C195-8DD6-454A-A026-D7B33B12B512}" dt="2023-11-19T02:08:39.378" v="649"/>
        <pc:sldMkLst>
          <pc:docMk/>
          <pc:sldMk cId="3685847057" sldId="535"/>
        </pc:sldMkLst>
      </pc:sldChg>
      <pc:sldChg chg="add">
        <pc:chgData name="Frei Rodrigo Antonio de Jesus" userId="5d95790a-a2d1-43d0-8234-295db62073e6" providerId="ADAL" clId="{93C0C195-8DD6-454A-A026-D7B33B12B512}" dt="2023-11-19T02:08:58.836" v="692"/>
        <pc:sldMkLst>
          <pc:docMk/>
          <pc:sldMk cId="642728139" sldId="53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3912744" sldId="536"/>
        </pc:sldMkLst>
      </pc:sldChg>
      <pc:sldChg chg="add">
        <pc:chgData name="Frei Rodrigo Antonio de Jesus" userId="5d95790a-a2d1-43d0-8234-295db62073e6" providerId="ADAL" clId="{93C0C195-8DD6-454A-A026-D7B33B12B512}" dt="2023-11-19T02:09:35.127" v="735"/>
        <pc:sldMkLst>
          <pc:docMk/>
          <pc:sldMk cId="2664799100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14181014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75908156" sldId="53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366322469" sldId="5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405836205" sldId="54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36334659" sldId="54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4302985" sldId="54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725433284" sldId="54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570112084" sldId="5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3753657" sldId="55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34209631" sldId="55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93331496" sldId="55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181946334" sldId="55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74167646" sldId="5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9158795" sldId="5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17731159" sldId="56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24966110" sldId="56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45625911" sldId="56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0245234" sldId="5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7379028" sldId="56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894155947" sldId="56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77358676" sldId="56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52847000" sldId="56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825013097" sldId="57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8353790" sldId="571"/>
        </pc:sldMkLst>
      </pc:sld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1797681365" sldId="2147483672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700828799" sldId="214748367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009406271" sldId="214748367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559900562" sldId="214748367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06639977" sldId="214748367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18278295" sldId="214748367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49430770" sldId="214748367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243927639" sldId="214748367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80141643" sldId="214748368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680383048" sldId="214748368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736481856" sldId="214748368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950924311" sldId="214748368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2491721443" sldId="2147483708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084045403" sldId="2147483684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568081054" sldId="214748368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4815798" sldId="214748368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05513188" sldId="214748368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66169935" sldId="214748368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697308652" sldId="214748368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191758905" sldId="214748369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404492402" sldId="214748369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704278120" sldId="214748369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622545284" sldId="214748369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924286147" sldId="214748369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21954973" sldId="214748369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635708263" sldId="214748370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1684103820" sldId="2147483712"/>
          </pc:sldLayoutMkLst>
        </pc:sldLayoutChg>
      </pc:sldMasterChg>
      <pc:sldMasterChg chg="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913058430" sldId="2147483731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913058430" sldId="2147483731"/>
            <pc:sldLayoutMk cId="2960439364" sldId="2147483756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415403047" sldId="2147483743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132093021" sldId="214748374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896920072" sldId="214748374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248555045" sldId="214748374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874843149" sldId="214748374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955106374" sldId="214748374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287969670" sldId="214748374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66715376" sldId="214748375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415246159" sldId="214748375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213008171" sldId="214748375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02083345" sldId="214748375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757352474" sldId="214748375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559540334" sldId="2147483755"/>
          </pc:sldLayoutMkLst>
        </pc:sldLayoutChg>
      </pc:sldMasterChg>
    </pc:docChg>
  </pc:docChgLst>
  <pc:docChgLst>
    <pc:chgData name="Frei Rodrigo Antonio de Jesus" userId="5d95790a-a2d1-43d0-8234-295db62073e6" providerId="ADAL" clId="{D32A0D90-E21C-43EC-9637-8BF0DBCAA522}"/>
    <pc:docChg chg="undo custSel addSld modSld sldOrd">
      <pc:chgData name="Frei Rodrigo Antonio de Jesus" userId="5d95790a-a2d1-43d0-8234-295db62073e6" providerId="ADAL" clId="{D32A0D90-E21C-43EC-9637-8BF0DBCAA522}" dt="2023-11-19T02:40:07.167" v="185" actId="14100"/>
      <pc:docMkLst>
        <pc:docMk/>
      </pc:docMkLst>
      <pc:sldChg chg="modSp mod">
        <pc:chgData name="Frei Rodrigo Antonio de Jesus" userId="5d95790a-a2d1-43d0-8234-295db62073e6" providerId="ADAL" clId="{D32A0D90-E21C-43EC-9637-8BF0DBCAA522}" dt="2023-11-19T02:37:16.977" v="5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D32A0D90-E21C-43EC-9637-8BF0DBCAA522}" dt="2023-11-19T02:37:16.977" v="5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modSp mod">
        <pc:chgData name="Frei Rodrigo Antonio de Jesus" userId="5d95790a-a2d1-43d0-8234-295db62073e6" providerId="ADAL" clId="{D32A0D90-E21C-43EC-9637-8BF0DBCAA522}" dt="2023-11-19T02:37:38.603" v="37" actId="20577"/>
        <pc:sldMkLst>
          <pc:docMk/>
          <pc:sldMk cId="2230751170" sldId="514"/>
        </pc:sldMkLst>
        <pc:spChg chg="mod">
          <ac:chgData name="Frei Rodrigo Antonio de Jesus" userId="5d95790a-a2d1-43d0-8234-295db62073e6" providerId="ADAL" clId="{D32A0D90-E21C-43EC-9637-8BF0DBCAA522}" dt="2023-11-19T02:37:38.603" v="37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modSp mod">
        <pc:chgData name="Frei Rodrigo Antonio de Jesus" userId="5d95790a-a2d1-43d0-8234-295db62073e6" providerId="ADAL" clId="{D32A0D90-E21C-43EC-9637-8BF0DBCAA522}" dt="2023-11-19T02:40:07.167" v="185" actId="14100"/>
        <pc:sldMkLst>
          <pc:docMk/>
          <pc:sldMk cId="2866004705" sldId="538"/>
        </pc:sldMkLst>
        <pc:spChg chg="mod">
          <ac:chgData name="Frei Rodrigo Antonio de Jesus" userId="5d95790a-a2d1-43d0-8234-295db62073e6" providerId="ADAL" clId="{D32A0D90-E21C-43EC-9637-8BF0DBCAA522}" dt="2023-11-19T02:40:07.167" v="185" actId="14100"/>
          <ac:spMkLst>
            <pc:docMk/>
            <pc:sldMk cId="2866004705" sldId="538"/>
            <ac:spMk id="3" creationId="{00000000-0000-0000-0000-000000000000}"/>
          </ac:spMkLst>
        </pc:spChg>
      </pc:sldChg>
      <pc:sldChg chg="modSp mod">
        <pc:chgData name="Frei Rodrigo Antonio de Jesus" userId="5d95790a-a2d1-43d0-8234-295db62073e6" providerId="ADAL" clId="{D32A0D90-E21C-43EC-9637-8BF0DBCAA522}" dt="2023-11-19T02:39:22.825" v="145" actId="20577"/>
        <pc:sldMkLst>
          <pc:docMk/>
          <pc:sldMk cId="4266157190" sldId="540"/>
        </pc:sldMkLst>
        <pc:spChg chg="mod">
          <ac:chgData name="Frei Rodrigo Antonio de Jesus" userId="5d95790a-a2d1-43d0-8234-295db62073e6" providerId="ADAL" clId="{D32A0D90-E21C-43EC-9637-8BF0DBCAA522}" dt="2023-11-19T02:39:22.825" v="145" actId="20577"/>
          <ac:spMkLst>
            <pc:docMk/>
            <pc:sldMk cId="4266157190" sldId="540"/>
            <ac:spMk id="3" creationId="{00000000-0000-0000-0000-000000000000}"/>
          </ac:spMkLst>
        </pc:spChg>
      </pc:sldChg>
      <pc:sldChg chg="modSp add mod ord">
        <pc:chgData name="Frei Rodrigo Antonio de Jesus" userId="5d95790a-a2d1-43d0-8234-295db62073e6" providerId="ADAL" clId="{D32A0D90-E21C-43EC-9637-8BF0DBCAA522}" dt="2023-11-19T02:38:27.047" v="75"/>
        <pc:sldMkLst>
          <pc:docMk/>
          <pc:sldMk cId="1460360315" sldId="542"/>
        </pc:sldMkLst>
        <pc:spChg chg="mod">
          <ac:chgData name="Frei Rodrigo Antonio de Jesus" userId="5d95790a-a2d1-43d0-8234-295db62073e6" providerId="ADAL" clId="{D32A0D90-E21C-43EC-9637-8BF0DBCAA522}" dt="2023-11-19T02:38:03.551" v="72" actId="20577"/>
          <ac:spMkLst>
            <pc:docMk/>
            <pc:sldMk cId="1460360315" sldId="542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D32A0D90-E21C-43EC-9637-8BF0DBCAA522}" dt="2023-11-19T02:38:09.224" v="73"/>
        <pc:sldMkLst>
          <pc:docMk/>
          <pc:sldMk cId="1032569779" sldId="543"/>
        </pc:sldMkLst>
      </pc:sldChg>
      <pc:sldChg chg="modSp add mod">
        <pc:chgData name="Frei Rodrigo Antonio de Jesus" userId="5d95790a-a2d1-43d0-8234-295db62073e6" providerId="ADAL" clId="{D32A0D90-E21C-43EC-9637-8BF0DBCAA522}" dt="2023-11-19T02:38:46.289" v="106" actId="20577"/>
        <pc:sldMkLst>
          <pc:docMk/>
          <pc:sldMk cId="3984825192" sldId="544"/>
        </pc:sldMkLst>
        <pc:spChg chg="mod">
          <ac:chgData name="Frei Rodrigo Antonio de Jesus" userId="5d95790a-a2d1-43d0-8234-295db62073e6" providerId="ADAL" clId="{D32A0D90-E21C-43EC-9637-8BF0DBCAA522}" dt="2023-11-19T02:38:46.289" v="106" actId="20577"/>
          <ac:spMkLst>
            <pc:docMk/>
            <pc:sldMk cId="3984825192" sldId="544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D32A0D90-E21C-43EC-9637-8BF0DBCAA522}" dt="2023-11-19T02:38:32.153" v="76"/>
        <pc:sldMkLst>
          <pc:docMk/>
          <pc:sldMk cId="4121245126" sldId="545"/>
        </pc:sldMkLst>
      </pc:sldChg>
    </pc:docChg>
  </pc:docChgLst>
  <pc:docChgLst>
    <pc:chgData name="Frei Rodrigo Antonio de Jesus" userId="5d95790a-a2d1-43d0-8234-295db62073e6" providerId="ADAL" clId="{6ADDEBEC-9EA4-44FA-8D3F-5DDBF5E7BFE2}"/>
    <pc:docChg chg="addSld delSld modSld">
      <pc:chgData name="Frei Rodrigo Antonio de Jesus" userId="5d95790a-a2d1-43d0-8234-295db62073e6" providerId="ADAL" clId="{6ADDEBEC-9EA4-44FA-8D3F-5DDBF5E7BFE2}" dt="2023-11-19T02:13:42.720" v="110" actId="20577"/>
      <pc:docMkLst>
        <pc:docMk/>
      </pc:docMkLst>
      <pc:sldChg chg="modSp mod">
        <pc:chgData name="Frei Rodrigo Antonio de Jesus" userId="5d95790a-a2d1-43d0-8234-295db62073e6" providerId="ADAL" clId="{6ADDEBEC-9EA4-44FA-8D3F-5DDBF5E7BFE2}" dt="2023-11-19T02:10:39.175" v="37" actId="404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6ADDEBEC-9EA4-44FA-8D3F-5DDBF5E7BFE2}" dt="2023-11-19T02:10:39.175" v="37" actId="404"/>
          <ac:spMkLst>
            <pc:docMk/>
            <pc:sldMk cId="504773994" sldId="258"/>
            <ac:spMk id="2" creationId="{2BAA79AF-8A18-4E34-8AB6-3DA974BAD5F5}"/>
          </ac:spMkLst>
        </pc:spChg>
      </pc:sldChg>
      <pc:sldChg chg="modSp mod">
        <pc:chgData name="Frei Rodrigo Antonio de Jesus" userId="5d95790a-a2d1-43d0-8234-295db62073e6" providerId="ADAL" clId="{6ADDEBEC-9EA4-44FA-8D3F-5DDBF5E7BFE2}" dt="2023-11-19T02:10:56.065" v="67" actId="20577"/>
        <pc:sldMkLst>
          <pc:docMk/>
          <pc:sldMk cId="2230751170" sldId="514"/>
        </pc:sldMkLst>
        <pc:spChg chg="mod">
          <ac:chgData name="Frei Rodrigo Antonio de Jesus" userId="5d95790a-a2d1-43d0-8234-295db62073e6" providerId="ADAL" clId="{6ADDEBEC-9EA4-44FA-8D3F-5DDBF5E7BFE2}" dt="2023-11-19T02:10:56.065" v="67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6ADDEBEC-9EA4-44FA-8D3F-5DDBF5E7BFE2}" dt="2023-11-19T02:11:02.118" v="69" actId="47"/>
        <pc:sldMkLst>
          <pc:docMk/>
          <pc:sldMk cId="7903421" sldId="515"/>
        </pc:sldMkLst>
      </pc:sldChg>
      <pc:sldChg chg="del">
        <pc:chgData name="Frei Rodrigo Antonio de Jesus" userId="5d95790a-a2d1-43d0-8234-295db62073e6" providerId="ADAL" clId="{6ADDEBEC-9EA4-44FA-8D3F-5DDBF5E7BFE2}" dt="2023-11-19T02:11:03.224" v="71" actId="47"/>
        <pc:sldMkLst>
          <pc:docMk/>
          <pc:sldMk cId="4152522020" sldId="516"/>
        </pc:sldMkLst>
      </pc:sldChg>
      <pc:sldChg chg="del">
        <pc:chgData name="Frei Rodrigo Antonio de Jesus" userId="5d95790a-a2d1-43d0-8234-295db62073e6" providerId="ADAL" clId="{6ADDEBEC-9EA4-44FA-8D3F-5DDBF5E7BFE2}" dt="2023-11-19T02:11:04.660" v="73" actId="47"/>
        <pc:sldMkLst>
          <pc:docMk/>
          <pc:sldMk cId="3795400937" sldId="517"/>
        </pc:sldMkLst>
      </pc:sldChg>
      <pc:sldChg chg="del">
        <pc:chgData name="Frei Rodrigo Antonio de Jesus" userId="5d95790a-a2d1-43d0-8234-295db62073e6" providerId="ADAL" clId="{6ADDEBEC-9EA4-44FA-8D3F-5DDBF5E7BFE2}" dt="2023-11-19T02:11:01.634" v="68" actId="47"/>
        <pc:sldMkLst>
          <pc:docMk/>
          <pc:sldMk cId="1937426070" sldId="529"/>
        </pc:sldMkLst>
      </pc:sldChg>
      <pc:sldChg chg="del">
        <pc:chgData name="Frei Rodrigo Antonio de Jesus" userId="5d95790a-a2d1-43d0-8234-295db62073e6" providerId="ADAL" clId="{6ADDEBEC-9EA4-44FA-8D3F-5DDBF5E7BFE2}" dt="2023-11-19T02:11:02.696" v="70" actId="47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6ADDEBEC-9EA4-44FA-8D3F-5DDBF5E7BFE2}" dt="2023-11-19T02:11:03.941" v="72" actId="47"/>
        <pc:sldMkLst>
          <pc:docMk/>
          <pc:sldMk cId="4265872074" sldId="531"/>
        </pc:sldMkLst>
      </pc:sldChg>
      <pc:sldChg chg="modSp add mod">
        <pc:chgData name="Frei Rodrigo Antonio de Jesus" userId="5d95790a-a2d1-43d0-8234-295db62073e6" providerId="ADAL" clId="{6ADDEBEC-9EA4-44FA-8D3F-5DDBF5E7BFE2}" dt="2023-11-19T02:13:42.720" v="110" actId="20577"/>
        <pc:sldMkLst>
          <pc:docMk/>
          <pc:sldMk cId="2866004705" sldId="538"/>
        </pc:sldMkLst>
        <pc:spChg chg="mod">
          <ac:chgData name="Frei Rodrigo Antonio de Jesus" userId="5d95790a-a2d1-43d0-8234-295db62073e6" providerId="ADAL" clId="{6ADDEBEC-9EA4-44FA-8D3F-5DDBF5E7BFE2}" dt="2023-11-19T02:13:42.720" v="110" actId="20577"/>
          <ac:spMkLst>
            <pc:docMk/>
            <pc:sldMk cId="2866004705" sldId="538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6ADDEBEC-9EA4-44FA-8D3F-5DDBF5E7BFE2}" dt="2023-11-19T02:13:26.623" v="75"/>
        <pc:sldMkLst>
          <pc:docMk/>
          <pc:sldMk cId="1994569976" sldId="539"/>
        </pc:sldMkLst>
      </pc:sldChg>
    </pc:docChg>
  </pc:docChgLst>
  <pc:docChgLst>
    <pc:chgData name="Frei Rodrigo Antonio de Jesus" userId="5d95790a-a2d1-43d0-8234-295db62073e6" providerId="ADAL" clId="{0D323C69-C856-4C7C-888D-1979F9BCE8DE}"/>
    <pc:docChg chg="addSld delSld modSld">
      <pc:chgData name="Frei Rodrigo Antonio de Jesus" userId="5d95790a-a2d1-43d0-8234-295db62073e6" providerId="ADAL" clId="{0D323C69-C856-4C7C-888D-1979F9BCE8DE}" dt="2023-11-19T02:35:20.526" v="39" actId="47"/>
      <pc:docMkLst>
        <pc:docMk/>
      </pc:docMkLst>
      <pc:sldChg chg="modSp mod">
        <pc:chgData name="Frei Rodrigo Antonio de Jesus" userId="5d95790a-a2d1-43d0-8234-295db62073e6" providerId="ADAL" clId="{0D323C69-C856-4C7C-888D-1979F9BCE8DE}" dt="2023-11-19T02:33:21.741" v="1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0D323C69-C856-4C7C-888D-1979F9BCE8DE}" dt="2023-11-19T02:33:21.741" v="1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0D323C69-C856-4C7C-888D-1979F9BCE8DE}" dt="2023-11-19T02:35:19.140" v="38" actId="47"/>
        <pc:sldMkLst>
          <pc:docMk/>
          <pc:sldMk cId="1287444951" sldId="522"/>
        </pc:sldMkLst>
      </pc:sldChg>
      <pc:sldChg chg="del">
        <pc:chgData name="Frei Rodrigo Antonio de Jesus" userId="5d95790a-a2d1-43d0-8234-295db62073e6" providerId="ADAL" clId="{0D323C69-C856-4C7C-888D-1979F9BCE8DE}" dt="2023-11-19T02:35:20.526" v="39" actId="47"/>
        <pc:sldMkLst>
          <pc:docMk/>
          <pc:sldMk cId="2664799100" sldId="537"/>
        </pc:sldMkLst>
      </pc:sldChg>
      <pc:sldChg chg="modSp add mod">
        <pc:chgData name="Frei Rodrigo Antonio de Jesus" userId="5d95790a-a2d1-43d0-8234-295db62073e6" providerId="ADAL" clId="{0D323C69-C856-4C7C-888D-1979F9BCE8DE}" dt="2023-11-19T02:34:31.410" v="36" actId="20577"/>
        <pc:sldMkLst>
          <pc:docMk/>
          <pc:sldMk cId="4266157190" sldId="540"/>
        </pc:sldMkLst>
        <pc:spChg chg="mod">
          <ac:chgData name="Frei Rodrigo Antonio de Jesus" userId="5d95790a-a2d1-43d0-8234-295db62073e6" providerId="ADAL" clId="{0D323C69-C856-4C7C-888D-1979F9BCE8DE}" dt="2023-11-19T02:34:31.410" v="36" actId="20577"/>
          <ac:spMkLst>
            <pc:docMk/>
            <pc:sldMk cId="4266157190" sldId="540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0D323C69-C856-4C7C-888D-1979F9BCE8DE}" dt="2023-11-19T02:34:35.224" v="37"/>
        <pc:sldMkLst>
          <pc:docMk/>
          <pc:sldMk cId="1460386350" sldId="54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4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3ª Edição do </a:t>
            </a:r>
            <a:b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Missal Romano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8464"/>
            <a:ext cx="9144000" cy="657092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e do amor!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comemos deste pão e bebemos deste cálice, anunciamos, Senhor, a vossa morte, enquanto esperamos a vossa vinda!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67832"/>
            <a:ext cx="9144000" cy="658155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para a salvação do mundo!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Salvador do mundo, salvai-nos, vós que nos libertastes pela cruz e ressurreição!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9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0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49746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4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05291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28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4266157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86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81287"/>
            <a:ext cx="9144000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86600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52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6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todos socorrestes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bondade!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6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amor nos enviastes vosso Filho!</a:t>
            </a:r>
          </a:p>
        </p:txBody>
      </p:sp>
    </p:spTree>
    <p:extLst>
      <p:ext uri="{BB962C8B-B14F-4D97-AF65-F5344CB8AC3E}">
        <p14:creationId xmlns:p14="http://schemas.microsoft.com/office/powerpoint/2010/main" val="14603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5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Enviai o vosso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398482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4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493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Anunciamos, Senhor, a vossa morte e proclamamos a vossa ressurreição. Vinde, Senhor Jesus!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121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155</Words>
  <Application>Microsoft Office PowerPoint</Application>
  <PresentationFormat>Apresentação na tela (4:3)</PresentationFormat>
  <Paragraphs>26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1_Tema do Office</vt:lpstr>
      <vt:lpstr>Oração Eucarística 4 3ª Edição do  Missal Romano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130</cp:revision>
  <dcterms:created xsi:type="dcterms:W3CDTF">2021-02-27T18:57:26Z</dcterms:created>
  <dcterms:modified xsi:type="dcterms:W3CDTF">2023-11-19T02:40:12Z</dcterms:modified>
</cp:coreProperties>
</file>