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8" r:id="rId2"/>
    <p:sldId id="528" r:id="rId3"/>
    <p:sldId id="514" r:id="rId4"/>
    <p:sldId id="532" r:id="rId5"/>
    <p:sldId id="518" r:id="rId6"/>
    <p:sldId id="533" r:id="rId7"/>
    <p:sldId id="534" r:id="rId8"/>
    <p:sldId id="519" r:id="rId9"/>
    <p:sldId id="520" r:id="rId10"/>
    <p:sldId id="535" r:id="rId11"/>
    <p:sldId id="521" r:id="rId12"/>
    <p:sldId id="536" r:id="rId13"/>
    <p:sldId id="540" r:id="rId14"/>
    <p:sldId id="541" r:id="rId15"/>
    <p:sldId id="538" r:id="rId16"/>
    <p:sldId id="539" r:id="rId1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D323C69-C856-4C7C-888D-1979F9BCE8DE}" v="2" dt="2023-11-19T02:34:35.224"/>
    <p1510:client id="{6ADDEBEC-9EA4-44FA-8D3F-5DDBF5E7BFE2}" v="2" dt="2023-11-19T02:13:26.623"/>
    <p1510:client id="{93C0C195-8DD6-454A-A026-D7B33B12B512}" v="23" dt="2023-11-19T02:09:35.13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141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rei Rodrigo Antonio de Jesus" userId="5d95790a-a2d1-43d0-8234-295db62073e6" providerId="ADAL" clId="{93C0C195-8DD6-454A-A026-D7B33B12B512}"/>
    <pc:docChg chg="custSel addSld delSld modSld delMainMaster">
      <pc:chgData name="Frei Rodrigo Antonio de Jesus" userId="5d95790a-a2d1-43d0-8234-295db62073e6" providerId="ADAL" clId="{93C0C195-8DD6-454A-A026-D7B33B12B512}" dt="2023-11-19T02:09:35.127" v="735"/>
      <pc:docMkLst>
        <pc:docMk/>
      </pc:docMkLst>
      <pc:sldChg chg="modSp mod">
        <pc:chgData name="Frei Rodrigo Antonio de Jesus" userId="5d95790a-a2d1-43d0-8234-295db62073e6" providerId="ADAL" clId="{93C0C195-8DD6-454A-A026-D7B33B12B512}" dt="2023-11-19T01:58:09.292" v="37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93C0C195-8DD6-454A-A026-D7B33B12B512}" dt="2023-11-19T01:58:09.292" v="37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53774492" sldId="2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1319873" sldId="2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9962814" sldId="27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43903803" sldId="3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44671647" sldId="3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40574237" sldId="3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95124682" sldId="3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8845584" sldId="38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66438177" sldId="40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532073" sldId="41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2645210" sldId="4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1037102" sldId="4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0436468" sldId="47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863520496" sldId="48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2020991" sldId="48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82253054" sldId="48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232287621" sldId="48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0409715" sldId="48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26596146" sldId="50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619714978" sldId="51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99204791" sldId="513"/>
        </pc:sldMkLst>
      </pc:sldChg>
      <pc:sldChg chg="delSp modSp mod">
        <pc:chgData name="Frei Rodrigo Antonio de Jesus" userId="5d95790a-a2d1-43d0-8234-295db62073e6" providerId="ADAL" clId="{93C0C195-8DD6-454A-A026-D7B33B12B512}" dt="2023-11-19T01:59:10.343" v="85" actId="20577"/>
        <pc:sldMkLst>
          <pc:docMk/>
          <pc:sldMk cId="2230751170" sldId="514"/>
        </pc:sldMkLst>
        <pc:spChg chg="del mod">
          <ac:chgData name="Frei Rodrigo Antonio de Jesus" userId="5d95790a-a2d1-43d0-8234-295db62073e6" providerId="ADAL" clId="{93C0C195-8DD6-454A-A026-D7B33B12B512}" dt="2023-11-19T01:57:11.831" v="2" actId="478"/>
          <ac:spMkLst>
            <pc:docMk/>
            <pc:sldMk cId="2230751170" sldId="514"/>
            <ac:spMk id="2" creationId="{00000000-0000-0000-0000-000000000000}"/>
          </ac:spMkLst>
        </pc:spChg>
        <pc:spChg chg="mod">
          <ac:chgData name="Frei Rodrigo Antonio de Jesus" userId="5d95790a-a2d1-43d0-8234-295db62073e6" providerId="ADAL" clId="{93C0C195-8DD6-454A-A026-D7B33B12B512}" dt="2023-11-19T01:59:10.343" v="85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1:59:43.925" v="125" actId="20577"/>
        <pc:sldMkLst>
          <pc:docMk/>
          <pc:sldMk cId="7903421" sldId="515"/>
        </pc:sldMkLst>
        <pc:spChg chg="mod">
          <ac:chgData name="Frei Rodrigo Antonio de Jesus" userId="5d95790a-a2d1-43d0-8234-295db62073e6" providerId="ADAL" clId="{93C0C195-8DD6-454A-A026-D7B33B12B512}" dt="2023-11-19T01:59:43.925" v="125" actId="20577"/>
          <ac:spMkLst>
            <pc:docMk/>
            <pc:sldMk cId="7903421" sldId="515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0:07.776" v="170" actId="20577"/>
        <pc:sldMkLst>
          <pc:docMk/>
          <pc:sldMk cId="4152522020" sldId="516"/>
        </pc:sldMkLst>
        <pc:spChg chg="mod">
          <ac:chgData name="Frei Rodrigo Antonio de Jesus" userId="5d95790a-a2d1-43d0-8234-295db62073e6" providerId="ADAL" clId="{93C0C195-8DD6-454A-A026-D7B33B12B512}" dt="2023-11-19T02:00:07.776" v="170" actId="20577"/>
          <ac:spMkLst>
            <pc:docMk/>
            <pc:sldMk cId="4152522020" sldId="516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3:45.331" v="203" actId="20577"/>
        <pc:sldMkLst>
          <pc:docMk/>
          <pc:sldMk cId="3795400937" sldId="517"/>
        </pc:sldMkLst>
        <pc:spChg chg="mod">
          <ac:chgData name="Frei Rodrigo Antonio de Jesus" userId="5d95790a-a2d1-43d0-8234-295db62073e6" providerId="ADAL" clId="{93C0C195-8DD6-454A-A026-D7B33B12B512}" dt="2023-11-19T02:03:45.331" v="203" actId="20577"/>
          <ac:spMkLst>
            <pc:docMk/>
            <pc:sldMk cId="3795400937" sldId="517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6:04.952" v="354" actId="404"/>
        <pc:sldMkLst>
          <pc:docMk/>
          <pc:sldMk cId="388631214" sldId="518"/>
        </pc:sldMkLst>
        <pc:spChg chg="mod">
          <ac:chgData name="Frei Rodrigo Antonio de Jesus" userId="5d95790a-a2d1-43d0-8234-295db62073e6" providerId="ADAL" clId="{93C0C195-8DD6-454A-A026-D7B33B12B512}" dt="2023-11-19T02:06:04.952" v="354" actId="404"/>
          <ac:spMkLst>
            <pc:docMk/>
            <pc:sldMk cId="388631214" sldId="518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17.072" v="607" actId="20577"/>
        <pc:sldMkLst>
          <pc:docMk/>
          <pc:sldMk cId="827909026" sldId="519"/>
        </pc:sldMkLst>
        <pc:spChg chg="mod">
          <ac:chgData name="Frei Rodrigo Antonio de Jesus" userId="5d95790a-a2d1-43d0-8234-295db62073e6" providerId="ADAL" clId="{93C0C195-8DD6-454A-A026-D7B33B12B512}" dt="2023-11-19T02:08:17.072" v="607" actId="20577"/>
          <ac:spMkLst>
            <pc:docMk/>
            <pc:sldMk cId="827909026" sldId="519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34.267" v="648" actId="20577"/>
        <pc:sldMkLst>
          <pc:docMk/>
          <pc:sldMk cId="1497467052" sldId="520"/>
        </pc:sldMkLst>
        <pc:spChg chg="mod">
          <ac:chgData name="Frei Rodrigo Antonio de Jesus" userId="5d95790a-a2d1-43d0-8234-295db62073e6" providerId="ADAL" clId="{93C0C195-8DD6-454A-A026-D7B33B12B512}" dt="2023-11-19T02:08:34.267" v="648" actId="20577"/>
          <ac:spMkLst>
            <pc:docMk/>
            <pc:sldMk cId="1497467052" sldId="520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8:53.884" v="691" actId="20577"/>
        <pc:sldMkLst>
          <pc:docMk/>
          <pc:sldMk cId="3605291238" sldId="521"/>
        </pc:sldMkLst>
        <pc:spChg chg="mod">
          <ac:chgData name="Frei Rodrigo Antonio de Jesus" userId="5d95790a-a2d1-43d0-8234-295db62073e6" providerId="ADAL" clId="{93C0C195-8DD6-454A-A026-D7B33B12B512}" dt="2023-11-19T02:08:53.884" v="691" actId="20577"/>
          <ac:spMkLst>
            <pc:docMk/>
            <pc:sldMk cId="3605291238" sldId="521"/>
            <ac:spMk id="3" creationId="{00000000-0000-0000-0000-000000000000}"/>
          </ac:spMkLst>
        </pc:spChg>
      </pc:sldChg>
      <pc:sldChg chg="modSp add mod">
        <pc:chgData name="Frei Rodrigo Antonio de Jesus" userId="5d95790a-a2d1-43d0-8234-295db62073e6" providerId="ADAL" clId="{93C0C195-8DD6-454A-A026-D7B33B12B512}" dt="2023-11-19T02:09:13.977" v="729" actId="20577"/>
        <pc:sldMkLst>
          <pc:docMk/>
          <pc:sldMk cId="1287444951" sldId="522"/>
        </pc:sldMkLst>
        <pc:spChg chg="mod">
          <ac:chgData name="Frei Rodrigo Antonio de Jesus" userId="5d95790a-a2d1-43d0-8234-295db62073e6" providerId="ADAL" clId="{93C0C195-8DD6-454A-A026-D7B33B12B512}" dt="2023-11-19T02:09:13.977" v="729" actId="20577"/>
          <ac:spMkLst>
            <pc:docMk/>
            <pc:sldMk cId="1287444951" sldId="522"/>
            <ac:spMk id="3" creationId="{00000000-0000-0000-0000-000000000000}"/>
          </ac:spMkLst>
        </pc:spChg>
      </pc:sldChg>
      <pc:sldChg chg="add del">
        <pc:chgData name="Frei Rodrigo Antonio de Jesus" userId="5d95790a-a2d1-43d0-8234-295db62073e6" providerId="ADAL" clId="{93C0C195-8DD6-454A-A026-D7B33B12B512}" dt="2023-11-19T02:09:30.982" v="730" actId="47"/>
        <pc:sldMkLst>
          <pc:docMk/>
          <pc:sldMk cId="3966263800" sldId="52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20976737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294" v="731" actId="47"/>
        <pc:sldMkLst>
          <pc:docMk/>
          <pc:sldMk cId="139717876" sldId="524"/>
        </pc:sldMkLst>
      </pc:sldChg>
      <pc:sldChg chg="add del">
        <pc:chgData name="Frei Rodrigo Antonio de Jesus" userId="5d95790a-a2d1-43d0-8234-295db62073e6" providerId="ADAL" clId="{93C0C195-8DD6-454A-A026-D7B33B12B512}" dt="2023-11-19T02:09:31.678" v="732" actId="47"/>
        <pc:sldMkLst>
          <pc:docMk/>
          <pc:sldMk cId="388198419" sldId="52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32970603" sldId="525"/>
        </pc:sldMkLst>
      </pc:sldChg>
      <pc:sldChg chg="add del">
        <pc:chgData name="Frei Rodrigo Antonio de Jesus" userId="5d95790a-a2d1-43d0-8234-295db62073e6" providerId="ADAL" clId="{93C0C195-8DD6-454A-A026-D7B33B12B512}" dt="2023-11-19T02:09:32.639" v="733" actId="47"/>
        <pc:sldMkLst>
          <pc:docMk/>
          <pc:sldMk cId="2586578369" sldId="52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21351723" sldId="526"/>
        </pc:sldMkLst>
      </pc:sldChg>
      <pc:sldChg chg="add del">
        <pc:chgData name="Frei Rodrigo Antonio de Jesus" userId="5d95790a-a2d1-43d0-8234-295db62073e6" providerId="ADAL" clId="{93C0C195-8DD6-454A-A026-D7B33B12B512}" dt="2023-11-19T02:09:33.651" v="734" actId="47"/>
        <pc:sldMkLst>
          <pc:docMk/>
          <pc:sldMk cId="977200406" sldId="52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0765520" sldId="527"/>
        </pc:sldMkLst>
      </pc:sldChg>
      <pc:sldChg chg="modSp add mod">
        <pc:chgData name="Frei Rodrigo Antonio de Jesus" userId="5d95790a-a2d1-43d0-8234-295db62073e6" providerId="ADAL" clId="{93C0C195-8DD6-454A-A026-D7B33B12B512}" dt="2023-11-19T01:59:19.244" v="87" actId="6549"/>
        <pc:sldMkLst>
          <pc:docMk/>
          <pc:sldMk cId="1347252419" sldId="528"/>
        </pc:sldMkLst>
        <pc:spChg chg="mod">
          <ac:chgData name="Frei Rodrigo Antonio de Jesus" userId="5d95790a-a2d1-43d0-8234-295db62073e6" providerId="ADAL" clId="{93C0C195-8DD6-454A-A026-D7B33B12B512}" dt="2023-11-19T01:59:19.244" v="87" actId="6549"/>
          <ac:spMkLst>
            <pc:docMk/>
            <pc:sldMk cId="1347252419" sldId="52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06097734" sldId="52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412495131" sldId="529"/>
        </pc:sldMkLst>
      </pc:sldChg>
      <pc:sldChg chg="add">
        <pc:chgData name="Frei Rodrigo Antonio de Jesus" userId="5d95790a-a2d1-43d0-8234-295db62073e6" providerId="ADAL" clId="{93C0C195-8DD6-454A-A026-D7B33B12B512}" dt="2023-11-19T01:59:22.865" v="88"/>
        <pc:sldMkLst>
          <pc:docMk/>
          <pc:sldMk cId="1937426070" sldId="529"/>
        </pc:sldMkLst>
      </pc:sldChg>
      <pc:sldChg chg="add">
        <pc:chgData name="Frei Rodrigo Antonio de Jesus" userId="5d95790a-a2d1-43d0-8234-295db62073e6" providerId="ADAL" clId="{93C0C195-8DD6-454A-A026-D7B33B12B512}" dt="2023-11-19T01:59:46.811" v="126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83641610" sldId="53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76527138" sldId="531"/>
        </pc:sldMkLst>
      </pc:sldChg>
      <pc:sldChg chg="add">
        <pc:chgData name="Frei Rodrigo Antonio de Jesus" userId="5d95790a-a2d1-43d0-8234-295db62073e6" providerId="ADAL" clId="{93C0C195-8DD6-454A-A026-D7B33B12B512}" dt="2023-11-19T02:00:13.470" v="171"/>
        <pc:sldMkLst>
          <pc:docMk/>
          <pc:sldMk cId="4265872074" sldId="531"/>
        </pc:sldMkLst>
      </pc:sldChg>
      <pc:sldChg chg="add">
        <pc:chgData name="Frei Rodrigo Antonio de Jesus" userId="5d95790a-a2d1-43d0-8234-295db62073e6" providerId="ADAL" clId="{93C0C195-8DD6-454A-A026-D7B33B12B512}" dt="2023-11-19T02:03:49.124" v="204"/>
        <pc:sldMkLst>
          <pc:docMk/>
          <pc:sldMk cId="390075615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72341931" sldId="53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076511913" sldId="533"/>
        </pc:sldMkLst>
      </pc:sldChg>
      <pc:sldChg chg="modSp add mod">
        <pc:chgData name="Frei Rodrigo Antonio de Jesus" userId="5d95790a-a2d1-43d0-8234-295db62073e6" providerId="ADAL" clId="{93C0C195-8DD6-454A-A026-D7B33B12B512}" dt="2023-11-19T02:07:08.316" v="500" actId="14100"/>
        <pc:sldMkLst>
          <pc:docMk/>
          <pc:sldMk cId="3532574389" sldId="533"/>
        </pc:sldMkLst>
        <pc:spChg chg="mod">
          <ac:chgData name="Frei Rodrigo Antonio de Jesus" userId="5d95790a-a2d1-43d0-8234-295db62073e6" providerId="ADAL" clId="{93C0C195-8DD6-454A-A026-D7B33B12B512}" dt="2023-11-19T02:07:08.316" v="500" actId="14100"/>
          <ac:spMkLst>
            <pc:docMk/>
            <pc:sldMk cId="3532574389" sldId="533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662522899" sldId="534"/>
        </pc:sldMkLst>
      </pc:sldChg>
      <pc:sldChg chg="modSp add mod">
        <pc:chgData name="Frei Rodrigo Antonio de Jesus" userId="5d95790a-a2d1-43d0-8234-295db62073e6" providerId="ADAL" clId="{93C0C195-8DD6-454A-A026-D7B33B12B512}" dt="2023-11-19T02:08:04.617" v="606" actId="20577"/>
        <pc:sldMkLst>
          <pc:docMk/>
          <pc:sldMk cId="2847997988" sldId="534"/>
        </pc:sldMkLst>
        <pc:spChg chg="mod">
          <ac:chgData name="Frei Rodrigo Antonio de Jesus" userId="5d95790a-a2d1-43d0-8234-295db62073e6" providerId="ADAL" clId="{93C0C195-8DD6-454A-A026-D7B33B12B512}" dt="2023-11-19T02:08:04.617" v="606" actId="20577"/>
          <ac:spMkLst>
            <pc:docMk/>
            <pc:sldMk cId="2847997988" sldId="53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954596179" sldId="535"/>
        </pc:sldMkLst>
      </pc:sldChg>
      <pc:sldChg chg="add">
        <pc:chgData name="Frei Rodrigo Antonio de Jesus" userId="5d95790a-a2d1-43d0-8234-295db62073e6" providerId="ADAL" clId="{93C0C195-8DD6-454A-A026-D7B33B12B512}" dt="2023-11-19T02:08:39.378" v="649"/>
        <pc:sldMkLst>
          <pc:docMk/>
          <pc:sldMk cId="3685847057" sldId="535"/>
        </pc:sldMkLst>
      </pc:sldChg>
      <pc:sldChg chg="add">
        <pc:chgData name="Frei Rodrigo Antonio de Jesus" userId="5d95790a-a2d1-43d0-8234-295db62073e6" providerId="ADAL" clId="{93C0C195-8DD6-454A-A026-D7B33B12B512}" dt="2023-11-19T02:08:58.836" v="692"/>
        <pc:sldMkLst>
          <pc:docMk/>
          <pc:sldMk cId="642728139" sldId="53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3912744" sldId="536"/>
        </pc:sldMkLst>
      </pc:sldChg>
      <pc:sldChg chg="add">
        <pc:chgData name="Frei Rodrigo Antonio de Jesus" userId="5d95790a-a2d1-43d0-8234-295db62073e6" providerId="ADAL" clId="{93C0C195-8DD6-454A-A026-D7B33B12B512}" dt="2023-11-19T02:09:35.127" v="735"/>
        <pc:sldMkLst>
          <pc:docMk/>
          <pc:sldMk cId="2664799100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614181014" sldId="53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75908156" sldId="53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366322469" sldId="53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405836205" sldId="54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036334659" sldId="54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594302985" sldId="54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725433284" sldId="54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570112084" sldId="55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103753657" sldId="55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34209631" sldId="55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993331496" sldId="55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181946334" sldId="55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374167646" sldId="56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859158795" sldId="561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17731159" sldId="562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524966110" sldId="563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45625911" sldId="564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70245234" sldId="565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7379028" sldId="566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894155947" sldId="567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3777358676" sldId="568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952847000" sldId="569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2825013097" sldId="570"/>
        </pc:sldMkLst>
      </pc:sldChg>
      <pc:sldChg chg="del">
        <pc:chgData name="Frei Rodrigo Antonio de Jesus" userId="5d95790a-a2d1-43d0-8234-295db62073e6" providerId="ADAL" clId="{93C0C195-8DD6-454A-A026-D7B33B12B512}" dt="2023-11-19T01:57:07.728" v="0" actId="47"/>
        <pc:sldMkLst>
          <pc:docMk/>
          <pc:sldMk cId="4178353790" sldId="571"/>
        </pc:sldMkLst>
      </pc:sld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1797681365" sldId="2147483672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700828799" sldId="214748367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009406271" sldId="214748367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559900562" sldId="214748367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06639977" sldId="214748367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618278295" sldId="214748367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49430770" sldId="214748367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243927639" sldId="214748367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80141643" sldId="214748368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1680383048" sldId="214748368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736481856" sldId="214748368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3950924311" sldId="214748368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1797681365" sldId="2147483672"/>
            <pc:sldLayoutMk cId="2491721443" sldId="2147483708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084045403" sldId="2147483684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568081054" sldId="214748368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4815798" sldId="214748368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05513188" sldId="214748368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866169935" sldId="214748368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697308652" sldId="214748368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191758905" sldId="214748369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404492402" sldId="214748369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704278120" sldId="214748369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2622545284" sldId="214748369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924286147" sldId="214748369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721954973" sldId="214748369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3635708263" sldId="214748370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084045403" sldId="2147483684"/>
            <pc:sldLayoutMk cId="1684103820" sldId="2147483712"/>
          </pc:sldLayoutMkLst>
        </pc:sldLayoutChg>
      </pc:sldMasterChg>
      <pc:sldMasterChg chg="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913058430" sldId="2147483731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913058430" sldId="2147483731"/>
            <pc:sldLayoutMk cId="2960439364" sldId="2147483756"/>
          </pc:sldLayoutMkLst>
        </pc:sldLayoutChg>
      </pc:sldMasterChg>
      <pc:sldMasterChg chg="del delSldLayout">
        <pc:chgData name="Frei Rodrigo Antonio de Jesus" userId="5d95790a-a2d1-43d0-8234-295db62073e6" providerId="ADAL" clId="{93C0C195-8DD6-454A-A026-D7B33B12B512}" dt="2023-11-19T01:57:07.728" v="0" actId="47"/>
        <pc:sldMasterMkLst>
          <pc:docMk/>
          <pc:sldMasterMk cId="3415403047" sldId="2147483743"/>
        </pc:sldMasterMkLst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132093021" sldId="214748374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896920072" sldId="2147483745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248555045" sldId="2147483746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874843149" sldId="2147483747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955106374" sldId="2147483748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287969670" sldId="2147483749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66715376" sldId="2147483750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415246159" sldId="2147483751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4213008171" sldId="2147483752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1002083345" sldId="2147483753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757352474" sldId="2147483754"/>
          </pc:sldLayoutMkLst>
        </pc:sldLayoutChg>
        <pc:sldLayoutChg chg="del">
          <pc:chgData name="Frei Rodrigo Antonio de Jesus" userId="5d95790a-a2d1-43d0-8234-295db62073e6" providerId="ADAL" clId="{93C0C195-8DD6-454A-A026-D7B33B12B512}" dt="2023-11-19T01:57:07.728" v="0" actId="47"/>
          <pc:sldLayoutMkLst>
            <pc:docMk/>
            <pc:sldMasterMk cId="3415403047" sldId="2147483743"/>
            <pc:sldLayoutMk cId="2559540334" sldId="2147483755"/>
          </pc:sldLayoutMkLst>
        </pc:sldLayoutChg>
      </pc:sldMasterChg>
    </pc:docChg>
  </pc:docChgLst>
  <pc:docChgLst>
    <pc:chgData name="Frei Rodrigo Antonio de Jesus" userId="5d95790a-a2d1-43d0-8234-295db62073e6" providerId="ADAL" clId="{6ADDEBEC-9EA4-44FA-8D3F-5DDBF5E7BFE2}"/>
    <pc:docChg chg="addSld delSld modSld">
      <pc:chgData name="Frei Rodrigo Antonio de Jesus" userId="5d95790a-a2d1-43d0-8234-295db62073e6" providerId="ADAL" clId="{6ADDEBEC-9EA4-44FA-8D3F-5DDBF5E7BFE2}" dt="2023-11-19T02:13:42.720" v="110" actId="20577"/>
      <pc:docMkLst>
        <pc:docMk/>
      </pc:docMkLst>
      <pc:sldChg chg="modSp mod">
        <pc:chgData name="Frei Rodrigo Antonio de Jesus" userId="5d95790a-a2d1-43d0-8234-295db62073e6" providerId="ADAL" clId="{6ADDEBEC-9EA4-44FA-8D3F-5DDBF5E7BFE2}" dt="2023-11-19T02:10:39.175" v="37" actId="404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6ADDEBEC-9EA4-44FA-8D3F-5DDBF5E7BFE2}" dt="2023-11-19T02:10:39.175" v="37" actId="404"/>
          <ac:spMkLst>
            <pc:docMk/>
            <pc:sldMk cId="504773994" sldId="258"/>
            <ac:spMk id="2" creationId="{2BAA79AF-8A18-4E34-8AB6-3DA974BAD5F5}"/>
          </ac:spMkLst>
        </pc:spChg>
      </pc:sldChg>
      <pc:sldChg chg="modSp mod">
        <pc:chgData name="Frei Rodrigo Antonio de Jesus" userId="5d95790a-a2d1-43d0-8234-295db62073e6" providerId="ADAL" clId="{6ADDEBEC-9EA4-44FA-8D3F-5DDBF5E7BFE2}" dt="2023-11-19T02:10:56.065" v="67" actId="20577"/>
        <pc:sldMkLst>
          <pc:docMk/>
          <pc:sldMk cId="2230751170" sldId="514"/>
        </pc:sldMkLst>
        <pc:spChg chg="mod">
          <ac:chgData name="Frei Rodrigo Antonio de Jesus" userId="5d95790a-a2d1-43d0-8234-295db62073e6" providerId="ADAL" clId="{6ADDEBEC-9EA4-44FA-8D3F-5DDBF5E7BFE2}" dt="2023-11-19T02:10:56.065" v="67" actId="20577"/>
          <ac:spMkLst>
            <pc:docMk/>
            <pc:sldMk cId="2230751170" sldId="514"/>
            <ac:spMk id="3" creationId="{00000000-0000-0000-0000-000000000000}"/>
          </ac:spMkLst>
        </pc:spChg>
      </pc:sldChg>
      <pc:sldChg chg="del">
        <pc:chgData name="Frei Rodrigo Antonio de Jesus" userId="5d95790a-a2d1-43d0-8234-295db62073e6" providerId="ADAL" clId="{6ADDEBEC-9EA4-44FA-8D3F-5DDBF5E7BFE2}" dt="2023-11-19T02:11:02.118" v="69" actId="47"/>
        <pc:sldMkLst>
          <pc:docMk/>
          <pc:sldMk cId="7903421" sldId="515"/>
        </pc:sldMkLst>
      </pc:sldChg>
      <pc:sldChg chg="del">
        <pc:chgData name="Frei Rodrigo Antonio de Jesus" userId="5d95790a-a2d1-43d0-8234-295db62073e6" providerId="ADAL" clId="{6ADDEBEC-9EA4-44FA-8D3F-5DDBF5E7BFE2}" dt="2023-11-19T02:11:03.224" v="71" actId="47"/>
        <pc:sldMkLst>
          <pc:docMk/>
          <pc:sldMk cId="4152522020" sldId="516"/>
        </pc:sldMkLst>
      </pc:sldChg>
      <pc:sldChg chg="del">
        <pc:chgData name="Frei Rodrigo Antonio de Jesus" userId="5d95790a-a2d1-43d0-8234-295db62073e6" providerId="ADAL" clId="{6ADDEBEC-9EA4-44FA-8D3F-5DDBF5E7BFE2}" dt="2023-11-19T02:11:04.660" v="73" actId="47"/>
        <pc:sldMkLst>
          <pc:docMk/>
          <pc:sldMk cId="3795400937" sldId="517"/>
        </pc:sldMkLst>
      </pc:sldChg>
      <pc:sldChg chg="del">
        <pc:chgData name="Frei Rodrigo Antonio de Jesus" userId="5d95790a-a2d1-43d0-8234-295db62073e6" providerId="ADAL" clId="{6ADDEBEC-9EA4-44FA-8D3F-5DDBF5E7BFE2}" dt="2023-11-19T02:11:01.634" v="68" actId="47"/>
        <pc:sldMkLst>
          <pc:docMk/>
          <pc:sldMk cId="1937426070" sldId="529"/>
        </pc:sldMkLst>
      </pc:sldChg>
      <pc:sldChg chg="del">
        <pc:chgData name="Frei Rodrigo Antonio de Jesus" userId="5d95790a-a2d1-43d0-8234-295db62073e6" providerId="ADAL" clId="{6ADDEBEC-9EA4-44FA-8D3F-5DDBF5E7BFE2}" dt="2023-11-19T02:11:02.696" v="70" actId="47"/>
        <pc:sldMkLst>
          <pc:docMk/>
          <pc:sldMk cId="1136909056" sldId="530"/>
        </pc:sldMkLst>
      </pc:sldChg>
      <pc:sldChg chg="del">
        <pc:chgData name="Frei Rodrigo Antonio de Jesus" userId="5d95790a-a2d1-43d0-8234-295db62073e6" providerId="ADAL" clId="{6ADDEBEC-9EA4-44FA-8D3F-5DDBF5E7BFE2}" dt="2023-11-19T02:11:03.941" v="72" actId="47"/>
        <pc:sldMkLst>
          <pc:docMk/>
          <pc:sldMk cId="4265872074" sldId="531"/>
        </pc:sldMkLst>
      </pc:sldChg>
      <pc:sldChg chg="modSp add mod">
        <pc:chgData name="Frei Rodrigo Antonio de Jesus" userId="5d95790a-a2d1-43d0-8234-295db62073e6" providerId="ADAL" clId="{6ADDEBEC-9EA4-44FA-8D3F-5DDBF5E7BFE2}" dt="2023-11-19T02:13:42.720" v="110" actId="20577"/>
        <pc:sldMkLst>
          <pc:docMk/>
          <pc:sldMk cId="2866004705" sldId="538"/>
        </pc:sldMkLst>
        <pc:spChg chg="mod">
          <ac:chgData name="Frei Rodrigo Antonio de Jesus" userId="5d95790a-a2d1-43d0-8234-295db62073e6" providerId="ADAL" clId="{6ADDEBEC-9EA4-44FA-8D3F-5DDBF5E7BFE2}" dt="2023-11-19T02:13:42.720" v="110" actId="20577"/>
          <ac:spMkLst>
            <pc:docMk/>
            <pc:sldMk cId="2866004705" sldId="538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6ADDEBEC-9EA4-44FA-8D3F-5DDBF5E7BFE2}" dt="2023-11-19T02:13:26.623" v="75"/>
        <pc:sldMkLst>
          <pc:docMk/>
          <pc:sldMk cId="1994569976" sldId="539"/>
        </pc:sldMkLst>
      </pc:sldChg>
    </pc:docChg>
  </pc:docChgLst>
  <pc:docChgLst>
    <pc:chgData name="Frei Rodrigo Antonio de Jesus" userId="5d95790a-a2d1-43d0-8234-295db62073e6" providerId="ADAL" clId="{0D323C69-C856-4C7C-888D-1979F9BCE8DE}"/>
    <pc:docChg chg="addSld delSld modSld">
      <pc:chgData name="Frei Rodrigo Antonio de Jesus" userId="5d95790a-a2d1-43d0-8234-295db62073e6" providerId="ADAL" clId="{0D323C69-C856-4C7C-888D-1979F9BCE8DE}" dt="2023-11-19T02:35:20.526" v="39" actId="47"/>
      <pc:docMkLst>
        <pc:docMk/>
      </pc:docMkLst>
      <pc:sldChg chg="modSp mod">
        <pc:chgData name="Frei Rodrigo Antonio de Jesus" userId="5d95790a-a2d1-43d0-8234-295db62073e6" providerId="ADAL" clId="{0D323C69-C856-4C7C-888D-1979F9BCE8DE}" dt="2023-11-19T02:33:21.741" v="1" actId="20577"/>
        <pc:sldMkLst>
          <pc:docMk/>
          <pc:sldMk cId="504773994" sldId="258"/>
        </pc:sldMkLst>
        <pc:spChg chg="mod">
          <ac:chgData name="Frei Rodrigo Antonio de Jesus" userId="5d95790a-a2d1-43d0-8234-295db62073e6" providerId="ADAL" clId="{0D323C69-C856-4C7C-888D-1979F9BCE8DE}" dt="2023-11-19T02:33:21.741" v="1" actId="20577"/>
          <ac:spMkLst>
            <pc:docMk/>
            <pc:sldMk cId="504773994" sldId="258"/>
            <ac:spMk id="2" creationId="{2BAA79AF-8A18-4E34-8AB6-3DA974BAD5F5}"/>
          </ac:spMkLst>
        </pc:spChg>
      </pc:sldChg>
      <pc:sldChg chg="del">
        <pc:chgData name="Frei Rodrigo Antonio de Jesus" userId="5d95790a-a2d1-43d0-8234-295db62073e6" providerId="ADAL" clId="{0D323C69-C856-4C7C-888D-1979F9BCE8DE}" dt="2023-11-19T02:35:19.140" v="38" actId="47"/>
        <pc:sldMkLst>
          <pc:docMk/>
          <pc:sldMk cId="1287444951" sldId="522"/>
        </pc:sldMkLst>
      </pc:sldChg>
      <pc:sldChg chg="del">
        <pc:chgData name="Frei Rodrigo Antonio de Jesus" userId="5d95790a-a2d1-43d0-8234-295db62073e6" providerId="ADAL" clId="{0D323C69-C856-4C7C-888D-1979F9BCE8DE}" dt="2023-11-19T02:35:20.526" v="39" actId="47"/>
        <pc:sldMkLst>
          <pc:docMk/>
          <pc:sldMk cId="2664799100" sldId="537"/>
        </pc:sldMkLst>
      </pc:sldChg>
      <pc:sldChg chg="modSp add mod">
        <pc:chgData name="Frei Rodrigo Antonio de Jesus" userId="5d95790a-a2d1-43d0-8234-295db62073e6" providerId="ADAL" clId="{0D323C69-C856-4C7C-888D-1979F9BCE8DE}" dt="2023-11-19T02:34:31.410" v="36" actId="20577"/>
        <pc:sldMkLst>
          <pc:docMk/>
          <pc:sldMk cId="4266157190" sldId="540"/>
        </pc:sldMkLst>
        <pc:spChg chg="mod">
          <ac:chgData name="Frei Rodrigo Antonio de Jesus" userId="5d95790a-a2d1-43d0-8234-295db62073e6" providerId="ADAL" clId="{0D323C69-C856-4C7C-888D-1979F9BCE8DE}" dt="2023-11-19T02:34:31.410" v="36" actId="20577"/>
          <ac:spMkLst>
            <pc:docMk/>
            <pc:sldMk cId="4266157190" sldId="540"/>
            <ac:spMk id="3" creationId="{00000000-0000-0000-0000-000000000000}"/>
          </ac:spMkLst>
        </pc:spChg>
      </pc:sldChg>
      <pc:sldChg chg="add">
        <pc:chgData name="Frei Rodrigo Antonio de Jesus" userId="5d95790a-a2d1-43d0-8234-295db62073e6" providerId="ADAL" clId="{0D323C69-C856-4C7C-888D-1979F9BCE8DE}" dt="2023-11-19T02:34:35.224" v="37"/>
        <pc:sldMkLst>
          <pc:docMk/>
          <pc:sldMk cId="1460386350" sldId="541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801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2151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1639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69837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7584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05591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96532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474017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3038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28155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2826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B4CEA-D5C0-4C84-9516-DF51210ACADE}" type="datetimeFigureOut">
              <a:rPr lang="pt-BR" smtClean="0"/>
              <a:t>18/11/2023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A04602-EE43-4DD1-A614-8F23F1F41E9B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3058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Oração Eucarística 3</a:t>
            </a:r>
            <a:br>
              <a:rPr lang="pt-BR" sz="7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3ª Edição do </a:t>
            </a:r>
            <a:b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BR" sz="40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Missal Romano</a:t>
            </a:r>
            <a:endParaRPr lang="pt-BR" sz="7200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47739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58470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 Espírito nos uma num só corpo!</a:t>
            </a:r>
          </a:p>
        </p:txBody>
      </p:sp>
    </p:spTree>
    <p:extLst>
      <p:ext uri="{BB962C8B-B14F-4D97-AF65-F5344CB8AC3E}">
        <p14:creationId xmlns:p14="http://schemas.microsoft.com/office/powerpoint/2010/main" val="3605291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27281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Fazei de nós uma perfeita oferenda!</a:t>
            </a:r>
          </a:p>
        </p:txBody>
      </p:sp>
    </p:spTree>
    <p:extLst>
      <p:ext uri="{BB962C8B-B14F-4D97-AF65-F5344CB8AC3E}">
        <p14:creationId xmlns:p14="http://schemas.microsoft.com/office/powerpoint/2010/main" val="42661571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03863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Lembrai-vos, ó Pai, da </a:t>
            </a:r>
            <a:r>
              <a:rPr lang="pt-BR" sz="6600" b="1" i="1">
                <a:latin typeface="Times New Roman" panose="02020603050405020304" pitchFamily="18" charset="0"/>
                <a:cs typeface="Times New Roman" panose="02020603050405020304" pitchFamily="18" charset="0"/>
              </a:rPr>
              <a:t>vossa Igreja!</a:t>
            </a: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60047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569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2524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Enviai o vosso </a:t>
            </a:r>
          </a:p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Espírito Santo!</a:t>
            </a:r>
          </a:p>
        </p:txBody>
      </p:sp>
    </p:spTree>
    <p:extLst>
      <p:ext uri="{BB962C8B-B14F-4D97-AF65-F5344CB8AC3E}">
        <p14:creationId xmlns:p14="http://schemas.microsoft.com/office/powerpoint/2010/main" val="2230751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BAA79AF-8A18-4E34-8AB6-3DA974BAD5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87383" y="640080"/>
            <a:ext cx="8569234" cy="5603965"/>
          </a:xfrm>
        </p:spPr>
        <p:txBody>
          <a:bodyPr anchor="ctr">
            <a:normAutofit/>
          </a:bodyPr>
          <a:lstStyle/>
          <a:p>
            <a:endParaRPr lang="pt-BR" sz="72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0756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0"/>
            <a:ext cx="9144000" cy="7049386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Anunciamos, Senhor, a vossa morte e proclamamos a vossa ressurreição. Vinde, Senhor Jesus!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312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78464"/>
            <a:ext cx="9144000" cy="6570921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e do amor!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Todas as vezes que comemos deste pão e bebemos deste cálice, anunciamos, Senhor, a vossa morte, enquanto esperamos a vossa vinda!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5743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467832"/>
            <a:ext cx="9144000" cy="6581553"/>
          </a:xfrm>
        </p:spPr>
        <p:txBody>
          <a:bodyPr anchor="ctr"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Padre: 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Mistério da Fé para a salvação do mundo!</a:t>
            </a:r>
          </a:p>
          <a:p>
            <a:pPr marL="0" indent="0" algn="ctr">
              <a:buNone/>
            </a:pPr>
            <a:endParaRPr lang="pt-BR" sz="12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pt-BR" sz="5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Todos:</a:t>
            </a:r>
          </a:p>
          <a:p>
            <a:pPr marL="0" indent="0" algn="ctr">
              <a:buNone/>
            </a:pPr>
            <a:r>
              <a:rPr lang="pt-BR" sz="5400" b="1" i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Salvador do mundo, salvai-nos, vós que nos libertastes pela cruz e ressurreição! </a:t>
            </a:r>
          </a:p>
          <a:p>
            <a:pPr marL="0" indent="0" algn="ctr">
              <a:buNone/>
            </a:pPr>
            <a:endParaRPr lang="pt-BR" sz="6600" b="1" i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79979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endParaRPr lang="pt-BR" sz="6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79090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15755" y="481287"/>
            <a:ext cx="8518848" cy="5150497"/>
          </a:xfrm>
        </p:spPr>
        <p:txBody>
          <a:bodyPr anchor="ctr">
            <a:noAutofit/>
          </a:bodyPr>
          <a:lstStyle/>
          <a:p>
            <a:pPr marL="0" indent="0" algn="ctr">
              <a:buNone/>
            </a:pPr>
            <a:r>
              <a:rPr lang="pt-BR" sz="6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Aceitai, ó Senhor, a nossa oferta!</a:t>
            </a:r>
          </a:p>
        </p:txBody>
      </p:sp>
    </p:spTree>
    <p:extLst>
      <p:ext uri="{BB962C8B-B14F-4D97-AF65-F5344CB8AC3E}">
        <p14:creationId xmlns:p14="http://schemas.microsoft.com/office/powerpoint/2010/main" val="1497467052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1405</TotalTime>
  <Words>140</Words>
  <Application>Microsoft Office PowerPoint</Application>
  <PresentationFormat>Apresentação na tela (4:3)</PresentationFormat>
  <Paragraphs>22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1_Tema do Office</vt:lpstr>
      <vt:lpstr>Oração Eucarística 3 3ª Edição do  Missal Romano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Clara Passos</dc:creator>
  <cp:lastModifiedBy>Frei Rodrigo Antonio de Jesus</cp:lastModifiedBy>
  <cp:revision>130</cp:revision>
  <dcterms:created xsi:type="dcterms:W3CDTF">2021-02-27T18:57:26Z</dcterms:created>
  <dcterms:modified xsi:type="dcterms:W3CDTF">2023-11-19T02:35:22Z</dcterms:modified>
</cp:coreProperties>
</file>