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8" r:id="rId2"/>
    <p:sldId id="528" r:id="rId3"/>
    <p:sldId id="514" r:id="rId4"/>
    <p:sldId id="529" r:id="rId5"/>
    <p:sldId id="515" r:id="rId6"/>
    <p:sldId id="530" r:id="rId7"/>
    <p:sldId id="516" r:id="rId8"/>
    <p:sldId id="531" r:id="rId9"/>
    <p:sldId id="517" r:id="rId10"/>
    <p:sldId id="532" r:id="rId11"/>
    <p:sldId id="518" r:id="rId12"/>
    <p:sldId id="533" r:id="rId13"/>
    <p:sldId id="534" r:id="rId14"/>
    <p:sldId id="519" r:id="rId15"/>
    <p:sldId id="520" r:id="rId16"/>
    <p:sldId id="535" r:id="rId17"/>
    <p:sldId id="521" r:id="rId18"/>
    <p:sldId id="536" r:id="rId19"/>
    <p:sldId id="522" r:id="rId20"/>
    <p:sldId id="53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0C195-8DD6-454A-A026-D7B33B12B512}" v="23" dt="2023-11-19T02:09:35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i Rodrigo Antonio de Jesus" userId="5d95790a-a2d1-43d0-8234-295db62073e6" providerId="ADAL" clId="{93C0C195-8DD6-454A-A026-D7B33B12B512}"/>
    <pc:docChg chg="custSel addSld delSld modSld delMainMaster">
      <pc:chgData name="Frei Rodrigo Antonio de Jesus" userId="5d95790a-a2d1-43d0-8234-295db62073e6" providerId="ADAL" clId="{93C0C195-8DD6-454A-A026-D7B33B12B512}" dt="2023-11-19T02:22:19.869" v="762" actId="20577"/>
      <pc:docMkLst>
        <pc:docMk/>
      </pc:docMkLst>
      <pc:sldChg chg="modSp mod">
        <pc:chgData name="Frei Rodrigo Antonio de Jesus" userId="5d95790a-a2d1-43d0-8234-295db62073e6" providerId="ADAL" clId="{93C0C195-8DD6-454A-A026-D7B33B12B512}" dt="2023-11-19T02:22:19.869" v="762" actId="20577"/>
        <pc:sldMkLst>
          <pc:docMk/>
          <pc:sldMk cId="504773994" sldId="258"/>
        </pc:sldMkLst>
        <pc:spChg chg="mod">
          <ac:chgData name="Frei Rodrigo Antonio de Jesus" userId="5d95790a-a2d1-43d0-8234-295db62073e6" providerId="ADAL" clId="{93C0C195-8DD6-454A-A026-D7B33B12B512}" dt="2023-11-19T02:22:19.869" v="762" actId="20577"/>
          <ac:spMkLst>
            <pc:docMk/>
            <pc:sldMk cId="504773994" sldId="258"/>
            <ac:spMk id="2" creationId="{2BAA79AF-8A18-4E34-8AB6-3DA974BAD5F5}"/>
          </ac:spMkLst>
        </pc:spChg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253774492" sldId="26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171319873" sldId="265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09962814" sldId="271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43903803" sldId="33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44671647" sldId="33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740574237" sldId="339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695124682" sldId="35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618845584" sldId="389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566438177" sldId="406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38532073" sldId="41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592645210" sldId="46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81037102" sldId="461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980436468" sldId="47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863520496" sldId="48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972020991" sldId="481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982253054" sldId="48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232287621" sldId="48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50409715" sldId="484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726596146" sldId="50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619714978" sldId="51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099204791" sldId="513"/>
        </pc:sldMkLst>
      </pc:sldChg>
      <pc:sldChg chg="delSp modSp mod">
        <pc:chgData name="Frei Rodrigo Antonio de Jesus" userId="5d95790a-a2d1-43d0-8234-295db62073e6" providerId="ADAL" clId="{93C0C195-8DD6-454A-A026-D7B33B12B512}" dt="2023-11-19T01:59:10.343" v="85" actId="20577"/>
        <pc:sldMkLst>
          <pc:docMk/>
          <pc:sldMk cId="2230751170" sldId="514"/>
        </pc:sldMkLst>
        <pc:spChg chg="del mod">
          <ac:chgData name="Frei Rodrigo Antonio de Jesus" userId="5d95790a-a2d1-43d0-8234-295db62073e6" providerId="ADAL" clId="{93C0C195-8DD6-454A-A026-D7B33B12B512}" dt="2023-11-19T01:57:11.831" v="2" actId="478"/>
          <ac:spMkLst>
            <pc:docMk/>
            <pc:sldMk cId="2230751170" sldId="514"/>
            <ac:spMk id="2" creationId="{00000000-0000-0000-0000-000000000000}"/>
          </ac:spMkLst>
        </pc:spChg>
        <pc:spChg chg="mod">
          <ac:chgData name="Frei Rodrigo Antonio de Jesus" userId="5d95790a-a2d1-43d0-8234-295db62073e6" providerId="ADAL" clId="{93C0C195-8DD6-454A-A026-D7B33B12B512}" dt="2023-11-19T01:59:10.343" v="85" actId="20577"/>
          <ac:spMkLst>
            <pc:docMk/>
            <pc:sldMk cId="2230751170" sldId="514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1:59:43.925" v="125" actId="20577"/>
        <pc:sldMkLst>
          <pc:docMk/>
          <pc:sldMk cId="7903421" sldId="515"/>
        </pc:sldMkLst>
        <pc:spChg chg="mod">
          <ac:chgData name="Frei Rodrigo Antonio de Jesus" userId="5d95790a-a2d1-43d0-8234-295db62073e6" providerId="ADAL" clId="{93C0C195-8DD6-454A-A026-D7B33B12B512}" dt="2023-11-19T01:59:43.925" v="125" actId="20577"/>
          <ac:spMkLst>
            <pc:docMk/>
            <pc:sldMk cId="7903421" sldId="515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0:07.776" v="170" actId="20577"/>
        <pc:sldMkLst>
          <pc:docMk/>
          <pc:sldMk cId="4152522020" sldId="516"/>
        </pc:sldMkLst>
        <pc:spChg chg="mod">
          <ac:chgData name="Frei Rodrigo Antonio de Jesus" userId="5d95790a-a2d1-43d0-8234-295db62073e6" providerId="ADAL" clId="{93C0C195-8DD6-454A-A026-D7B33B12B512}" dt="2023-11-19T02:00:07.776" v="170" actId="20577"/>
          <ac:spMkLst>
            <pc:docMk/>
            <pc:sldMk cId="4152522020" sldId="516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3:45.331" v="203" actId="20577"/>
        <pc:sldMkLst>
          <pc:docMk/>
          <pc:sldMk cId="3795400937" sldId="517"/>
        </pc:sldMkLst>
        <pc:spChg chg="mod">
          <ac:chgData name="Frei Rodrigo Antonio de Jesus" userId="5d95790a-a2d1-43d0-8234-295db62073e6" providerId="ADAL" clId="{93C0C195-8DD6-454A-A026-D7B33B12B512}" dt="2023-11-19T02:03:45.331" v="203" actId="20577"/>
          <ac:spMkLst>
            <pc:docMk/>
            <pc:sldMk cId="3795400937" sldId="517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6:04.952" v="354" actId="404"/>
        <pc:sldMkLst>
          <pc:docMk/>
          <pc:sldMk cId="388631214" sldId="518"/>
        </pc:sldMkLst>
        <pc:spChg chg="mod">
          <ac:chgData name="Frei Rodrigo Antonio de Jesus" userId="5d95790a-a2d1-43d0-8234-295db62073e6" providerId="ADAL" clId="{93C0C195-8DD6-454A-A026-D7B33B12B512}" dt="2023-11-19T02:06:04.952" v="354" actId="404"/>
          <ac:spMkLst>
            <pc:docMk/>
            <pc:sldMk cId="388631214" sldId="518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8:17.072" v="607" actId="20577"/>
        <pc:sldMkLst>
          <pc:docMk/>
          <pc:sldMk cId="827909026" sldId="519"/>
        </pc:sldMkLst>
        <pc:spChg chg="mod">
          <ac:chgData name="Frei Rodrigo Antonio de Jesus" userId="5d95790a-a2d1-43d0-8234-295db62073e6" providerId="ADAL" clId="{93C0C195-8DD6-454A-A026-D7B33B12B512}" dt="2023-11-19T02:08:17.072" v="607" actId="20577"/>
          <ac:spMkLst>
            <pc:docMk/>
            <pc:sldMk cId="827909026" sldId="519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8:34.267" v="648" actId="20577"/>
        <pc:sldMkLst>
          <pc:docMk/>
          <pc:sldMk cId="1497467052" sldId="520"/>
        </pc:sldMkLst>
        <pc:spChg chg="mod">
          <ac:chgData name="Frei Rodrigo Antonio de Jesus" userId="5d95790a-a2d1-43d0-8234-295db62073e6" providerId="ADAL" clId="{93C0C195-8DD6-454A-A026-D7B33B12B512}" dt="2023-11-19T02:08:34.267" v="648" actId="20577"/>
          <ac:spMkLst>
            <pc:docMk/>
            <pc:sldMk cId="1497467052" sldId="520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8:53.884" v="691" actId="20577"/>
        <pc:sldMkLst>
          <pc:docMk/>
          <pc:sldMk cId="3605291238" sldId="521"/>
        </pc:sldMkLst>
        <pc:spChg chg="mod">
          <ac:chgData name="Frei Rodrigo Antonio de Jesus" userId="5d95790a-a2d1-43d0-8234-295db62073e6" providerId="ADAL" clId="{93C0C195-8DD6-454A-A026-D7B33B12B512}" dt="2023-11-19T02:08:53.884" v="691" actId="20577"/>
          <ac:spMkLst>
            <pc:docMk/>
            <pc:sldMk cId="3605291238" sldId="521"/>
            <ac:spMk id="3" creationId="{00000000-0000-0000-0000-000000000000}"/>
          </ac:spMkLst>
        </pc:spChg>
      </pc:sldChg>
      <pc:sldChg chg="modSp add mod">
        <pc:chgData name="Frei Rodrigo Antonio de Jesus" userId="5d95790a-a2d1-43d0-8234-295db62073e6" providerId="ADAL" clId="{93C0C195-8DD6-454A-A026-D7B33B12B512}" dt="2023-11-19T02:09:13.977" v="729" actId="20577"/>
        <pc:sldMkLst>
          <pc:docMk/>
          <pc:sldMk cId="1287444951" sldId="522"/>
        </pc:sldMkLst>
        <pc:spChg chg="mod">
          <ac:chgData name="Frei Rodrigo Antonio de Jesus" userId="5d95790a-a2d1-43d0-8234-295db62073e6" providerId="ADAL" clId="{93C0C195-8DD6-454A-A026-D7B33B12B512}" dt="2023-11-19T02:09:13.977" v="729" actId="20577"/>
          <ac:spMkLst>
            <pc:docMk/>
            <pc:sldMk cId="1287444951" sldId="522"/>
            <ac:spMk id="3" creationId="{00000000-0000-0000-0000-000000000000}"/>
          </ac:spMkLst>
        </pc:spChg>
      </pc:sldChg>
      <pc:sldChg chg="add del">
        <pc:chgData name="Frei Rodrigo Antonio de Jesus" userId="5d95790a-a2d1-43d0-8234-295db62073e6" providerId="ADAL" clId="{93C0C195-8DD6-454A-A026-D7B33B12B512}" dt="2023-11-19T02:09:30.982" v="730" actId="47"/>
        <pc:sldMkLst>
          <pc:docMk/>
          <pc:sldMk cId="3966263800" sldId="52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20976737" sldId="524"/>
        </pc:sldMkLst>
      </pc:sldChg>
      <pc:sldChg chg="add del">
        <pc:chgData name="Frei Rodrigo Antonio de Jesus" userId="5d95790a-a2d1-43d0-8234-295db62073e6" providerId="ADAL" clId="{93C0C195-8DD6-454A-A026-D7B33B12B512}" dt="2023-11-19T02:09:31.294" v="731" actId="47"/>
        <pc:sldMkLst>
          <pc:docMk/>
          <pc:sldMk cId="139717876" sldId="524"/>
        </pc:sldMkLst>
      </pc:sldChg>
      <pc:sldChg chg="add del">
        <pc:chgData name="Frei Rodrigo Antonio de Jesus" userId="5d95790a-a2d1-43d0-8234-295db62073e6" providerId="ADAL" clId="{93C0C195-8DD6-454A-A026-D7B33B12B512}" dt="2023-11-19T02:09:31.678" v="732" actId="47"/>
        <pc:sldMkLst>
          <pc:docMk/>
          <pc:sldMk cId="388198419" sldId="525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32970603" sldId="525"/>
        </pc:sldMkLst>
      </pc:sldChg>
      <pc:sldChg chg="add del">
        <pc:chgData name="Frei Rodrigo Antonio de Jesus" userId="5d95790a-a2d1-43d0-8234-295db62073e6" providerId="ADAL" clId="{93C0C195-8DD6-454A-A026-D7B33B12B512}" dt="2023-11-19T02:09:32.639" v="733" actId="47"/>
        <pc:sldMkLst>
          <pc:docMk/>
          <pc:sldMk cId="2586578369" sldId="526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721351723" sldId="526"/>
        </pc:sldMkLst>
      </pc:sldChg>
      <pc:sldChg chg="add del">
        <pc:chgData name="Frei Rodrigo Antonio de Jesus" userId="5d95790a-a2d1-43d0-8234-295db62073e6" providerId="ADAL" clId="{93C0C195-8DD6-454A-A026-D7B33B12B512}" dt="2023-11-19T02:09:33.651" v="734" actId="47"/>
        <pc:sldMkLst>
          <pc:docMk/>
          <pc:sldMk cId="977200406" sldId="52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410765520" sldId="527"/>
        </pc:sldMkLst>
      </pc:sldChg>
      <pc:sldChg chg="modSp add mod">
        <pc:chgData name="Frei Rodrigo Antonio de Jesus" userId="5d95790a-a2d1-43d0-8234-295db62073e6" providerId="ADAL" clId="{93C0C195-8DD6-454A-A026-D7B33B12B512}" dt="2023-11-19T01:59:19.244" v="87" actId="6549"/>
        <pc:sldMkLst>
          <pc:docMk/>
          <pc:sldMk cId="1347252419" sldId="528"/>
        </pc:sldMkLst>
        <pc:spChg chg="mod">
          <ac:chgData name="Frei Rodrigo Antonio de Jesus" userId="5d95790a-a2d1-43d0-8234-295db62073e6" providerId="ADAL" clId="{93C0C195-8DD6-454A-A026-D7B33B12B512}" dt="2023-11-19T01:59:19.244" v="87" actId="6549"/>
          <ac:spMkLst>
            <pc:docMk/>
            <pc:sldMk cId="1347252419" sldId="528"/>
            <ac:spMk id="2" creationId="{2BAA79AF-8A18-4E34-8AB6-3DA974BAD5F5}"/>
          </ac:spMkLst>
        </pc:spChg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106097734" sldId="528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412495131" sldId="529"/>
        </pc:sldMkLst>
      </pc:sldChg>
      <pc:sldChg chg="add">
        <pc:chgData name="Frei Rodrigo Antonio de Jesus" userId="5d95790a-a2d1-43d0-8234-295db62073e6" providerId="ADAL" clId="{93C0C195-8DD6-454A-A026-D7B33B12B512}" dt="2023-11-19T01:59:22.865" v="88"/>
        <pc:sldMkLst>
          <pc:docMk/>
          <pc:sldMk cId="1937426070" sldId="529"/>
        </pc:sldMkLst>
      </pc:sldChg>
      <pc:sldChg chg="add">
        <pc:chgData name="Frei Rodrigo Antonio de Jesus" userId="5d95790a-a2d1-43d0-8234-295db62073e6" providerId="ADAL" clId="{93C0C195-8DD6-454A-A026-D7B33B12B512}" dt="2023-11-19T01:59:46.811" v="126"/>
        <pc:sldMkLst>
          <pc:docMk/>
          <pc:sldMk cId="1136909056" sldId="53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383641610" sldId="53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976527138" sldId="531"/>
        </pc:sldMkLst>
      </pc:sldChg>
      <pc:sldChg chg="add">
        <pc:chgData name="Frei Rodrigo Antonio de Jesus" userId="5d95790a-a2d1-43d0-8234-295db62073e6" providerId="ADAL" clId="{93C0C195-8DD6-454A-A026-D7B33B12B512}" dt="2023-11-19T02:00:13.470" v="171"/>
        <pc:sldMkLst>
          <pc:docMk/>
          <pc:sldMk cId="4265872074" sldId="531"/>
        </pc:sldMkLst>
      </pc:sldChg>
      <pc:sldChg chg="add">
        <pc:chgData name="Frei Rodrigo Antonio de Jesus" userId="5d95790a-a2d1-43d0-8234-295db62073e6" providerId="ADAL" clId="{93C0C195-8DD6-454A-A026-D7B33B12B512}" dt="2023-11-19T02:03:49.124" v="204"/>
        <pc:sldMkLst>
          <pc:docMk/>
          <pc:sldMk cId="3900756151" sldId="53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972341931" sldId="53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076511913" sldId="533"/>
        </pc:sldMkLst>
      </pc:sldChg>
      <pc:sldChg chg="modSp add mod">
        <pc:chgData name="Frei Rodrigo Antonio de Jesus" userId="5d95790a-a2d1-43d0-8234-295db62073e6" providerId="ADAL" clId="{93C0C195-8DD6-454A-A026-D7B33B12B512}" dt="2023-11-19T02:07:08.316" v="500" actId="14100"/>
        <pc:sldMkLst>
          <pc:docMk/>
          <pc:sldMk cId="3532574389" sldId="533"/>
        </pc:sldMkLst>
        <pc:spChg chg="mod">
          <ac:chgData name="Frei Rodrigo Antonio de Jesus" userId="5d95790a-a2d1-43d0-8234-295db62073e6" providerId="ADAL" clId="{93C0C195-8DD6-454A-A026-D7B33B12B512}" dt="2023-11-19T02:07:08.316" v="500" actId="14100"/>
          <ac:spMkLst>
            <pc:docMk/>
            <pc:sldMk cId="3532574389" sldId="533"/>
            <ac:spMk id="3" creationId="{00000000-0000-0000-0000-000000000000}"/>
          </ac:spMkLst>
        </pc:spChg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662522899" sldId="534"/>
        </pc:sldMkLst>
      </pc:sldChg>
      <pc:sldChg chg="modSp add mod">
        <pc:chgData name="Frei Rodrigo Antonio de Jesus" userId="5d95790a-a2d1-43d0-8234-295db62073e6" providerId="ADAL" clId="{93C0C195-8DD6-454A-A026-D7B33B12B512}" dt="2023-11-19T02:08:04.617" v="606" actId="20577"/>
        <pc:sldMkLst>
          <pc:docMk/>
          <pc:sldMk cId="2847997988" sldId="534"/>
        </pc:sldMkLst>
        <pc:spChg chg="mod">
          <ac:chgData name="Frei Rodrigo Antonio de Jesus" userId="5d95790a-a2d1-43d0-8234-295db62073e6" providerId="ADAL" clId="{93C0C195-8DD6-454A-A026-D7B33B12B512}" dt="2023-11-19T02:08:04.617" v="606" actId="20577"/>
          <ac:spMkLst>
            <pc:docMk/>
            <pc:sldMk cId="2847997988" sldId="534"/>
            <ac:spMk id="3" creationId="{00000000-0000-0000-0000-000000000000}"/>
          </ac:spMkLst>
        </pc:spChg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954596179" sldId="535"/>
        </pc:sldMkLst>
      </pc:sldChg>
      <pc:sldChg chg="add">
        <pc:chgData name="Frei Rodrigo Antonio de Jesus" userId="5d95790a-a2d1-43d0-8234-295db62073e6" providerId="ADAL" clId="{93C0C195-8DD6-454A-A026-D7B33B12B512}" dt="2023-11-19T02:08:39.378" v="649"/>
        <pc:sldMkLst>
          <pc:docMk/>
          <pc:sldMk cId="3685847057" sldId="535"/>
        </pc:sldMkLst>
      </pc:sldChg>
      <pc:sldChg chg="add">
        <pc:chgData name="Frei Rodrigo Antonio de Jesus" userId="5d95790a-a2d1-43d0-8234-295db62073e6" providerId="ADAL" clId="{93C0C195-8DD6-454A-A026-D7B33B12B512}" dt="2023-11-19T02:08:58.836" v="692"/>
        <pc:sldMkLst>
          <pc:docMk/>
          <pc:sldMk cId="642728139" sldId="536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853912744" sldId="536"/>
        </pc:sldMkLst>
      </pc:sldChg>
      <pc:sldChg chg="add">
        <pc:chgData name="Frei Rodrigo Antonio de Jesus" userId="5d95790a-a2d1-43d0-8234-295db62073e6" providerId="ADAL" clId="{93C0C195-8DD6-454A-A026-D7B33B12B512}" dt="2023-11-19T02:09:35.127" v="735"/>
        <pc:sldMkLst>
          <pc:docMk/>
          <pc:sldMk cId="2664799100" sldId="53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614181014" sldId="53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875908156" sldId="538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366322469" sldId="539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405836205" sldId="54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036334659" sldId="54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594302985" sldId="544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725433284" sldId="545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570112084" sldId="55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103753657" sldId="554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134209631" sldId="55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993331496" sldId="558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181946334" sldId="559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374167646" sldId="56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859158795" sldId="561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17731159" sldId="562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524966110" sldId="563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945625911" sldId="564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70245234" sldId="565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177379028" sldId="566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894155947" sldId="567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3777358676" sldId="568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952847000" sldId="569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2825013097" sldId="570"/>
        </pc:sldMkLst>
      </pc:sldChg>
      <pc:sldChg chg="del">
        <pc:chgData name="Frei Rodrigo Antonio de Jesus" userId="5d95790a-a2d1-43d0-8234-295db62073e6" providerId="ADAL" clId="{93C0C195-8DD6-454A-A026-D7B33B12B512}" dt="2023-11-19T01:57:07.728" v="0" actId="47"/>
        <pc:sldMkLst>
          <pc:docMk/>
          <pc:sldMk cId="4178353790" sldId="571"/>
        </pc:sldMkLst>
      </pc:sldChg>
      <pc:sldMasterChg chg="del delSldLayout">
        <pc:chgData name="Frei Rodrigo Antonio de Jesus" userId="5d95790a-a2d1-43d0-8234-295db62073e6" providerId="ADAL" clId="{93C0C195-8DD6-454A-A026-D7B33B12B512}" dt="2023-11-19T01:57:07.728" v="0" actId="47"/>
        <pc:sldMasterMkLst>
          <pc:docMk/>
          <pc:sldMasterMk cId="1797681365" sldId="2147483672"/>
        </pc:sldMasterMkLst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3700828799" sldId="2147483673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1009406271" sldId="2147483674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1559900562" sldId="2147483675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3606639977" sldId="2147483676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3618278295" sldId="2147483677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149430770" sldId="2147483678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3243927639" sldId="2147483679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80141643" sldId="2147483680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1680383048" sldId="2147483681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736481856" sldId="2147483682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3950924311" sldId="2147483683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1797681365" sldId="2147483672"/>
            <pc:sldLayoutMk cId="2491721443" sldId="2147483708"/>
          </pc:sldLayoutMkLst>
        </pc:sldLayoutChg>
      </pc:sldMasterChg>
      <pc:sldMasterChg chg="del delSldLayout">
        <pc:chgData name="Frei Rodrigo Antonio de Jesus" userId="5d95790a-a2d1-43d0-8234-295db62073e6" providerId="ADAL" clId="{93C0C195-8DD6-454A-A026-D7B33B12B512}" dt="2023-11-19T01:57:07.728" v="0" actId="47"/>
        <pc:sldMasterMkLst>
          <pc:docMk/>
          <pc:sldMasterMk cId="3084045403" sldId="2147483684"/>
        </pc:sldMasterMkLst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568081054" sldId="2147483685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384815798" sldId="2147483686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705513188" sldId="2147483687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3866169935" sldId="2147483688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697308652" sldId="2147483689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2191758905" sldId="2147483690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3404492402" sldId="2147483691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3704278120" sldId="2147483692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2622545284" sldId="2147483693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924286147" sldId="2147483694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721954973" sldId="2147483695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3635708263" sldId="2147483709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084045403" sldId="2147483684"/>
            <pc:sldLayoutMk cId="1684103820" sldId="2147483712"/>
          </pc:sldLayoutMkLst>
        </pc:sldLayoutChg>
      </pc:sldMasterChg>
      <pc:sldMasterChg chg="delSldLayout">
        <pc:chgData name="Frei Rodrigo Antonio de Jesus" userId="5d95790a-a2d1-43d0-8234-295db62073e6" providerId="ADAL" clId="{93C0C195-8DD6-454A-A026-D7B33B12B512}" dt="2023-11-19T01:57:07.728" v="0" actId="47"/>
        <pc:sldMasterMkLst>
          <pc:docMk/>
          <pc:sldMasterMk cId="913058430" sldId="2147483731"/>
        </pc:sldMasterMkLst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913058430" sldId="2147483731"/>
            <pc:sldLayoutMk cId="2960439364" sldId="2147483756"/>
          </pc:sldLayoutMkLst>
        </pc:sldLayoutChg>
      </pc:sldMasterChg>
      <pc:sldMasterChg chg="del delSldLayout">
        <pc:chgData name="Frei Rodrigo Antonio de Jesus" userId="5d95790a-a2d1-43d0-8234-295db62073e6" providerId="ADAL" clId="{93C0C195-8DD6-454A-A026-D7B33B12B512}" dt="2023-11-19T01:57:07.728" v="0" actId="47"/>
        <pc:sldMasterMkLst>
          <pc:docMk/>
          <pc:sldMasterMk cId="3415403047" sldId="2147483743"/>
        </pc:sldMasterMkLst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4132093021" sldId="2147483744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896920072" sldId="2147483745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1248555045" sldId="2147483746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2874843149" sldId="2147483747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2955106374" sldId="2147483748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2287969670" sldId="2147483749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1066715376" sldId="2147483750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2415246159" sldId="2147483751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4213008171" sldId="2147483752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1002083345" sldId="2147483753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757352474" sldId="2147483754"/>
          </pc:sldLayoutMkLst>
        </pc:sldLayoutChg>
        <pc:sldLayoutChg chg="del">
          <pc:chgData name="Frei Rodrigo Antonio de Jesus" userId="5d95790a-a2d1-43d0-8234-295db62073e6" providerId="ADAL" clId="{93C0C195-8DD6-454A-A026-D7B33B12B512}" dt="2023-11-19T01:57:07.728" v="0" actId="47"/>
          <pc:sldLayoutMkLst>
            <pc:docMk/>
            <pc:sldMasterMk cId="3415403047" sldId="2147483743"/>
            <pc:sldLayoutMk cId="2559540334" sldId="214748375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18/11/2023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 1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Cânon Romano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3ª Edição do </a:t>
            </a:r>
            <a:r>
              <a:rPr lang="pt-BR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Missal Romano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75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704938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Padre: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Mistério da Fé!</a:t>
            </a:r>
          </a:p>
          <a:p>
            <a:pPr marL="0" indent="0" algn="ctr">
              <a:buNone/>
            </a:pPr>
            <a:endParaRPr lang="pt-BR" sz="1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Todos:</a:t>
            </a:r>
          </a:p>
          <a:p>
            <a:pPr marL="0" indent="0" algn="ctr"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Anunciamos, Senhor, a vossa morte e proclamamos a vossa ressurreição. Vinde, Senhor Jesus! </a:t>
            </a:r>
          </a:p>
          <a:p>
            <a:pPr marL="0" indent="0" algn="ctr">
              <a:buNone/>
            </a:pPr>
            <a:endParaRPr lang="pt-BR" sz="6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1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8464"/>
            <a:ext cx="9144000" cy="6570921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Padre: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Mistério da Fé e do amor!</a:t>
            </a:r>
          </a:p>
          <a:p>
            <a:pPr marL="0" indent="0" algn="ctr">
              <a:buNone/>
            </a:pPr>
            <a:endParaRPr lang="pt-BR" sz="1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Todos:</a:t>
            </a:r>
          </a:p>
          <a:p>
            <a:pPr marL="0" indent="0" algn="ctr"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Todas as vezes que comemos deste pão e bebemos deste cálice, anunciamos, Senhor, a vossa morte, enquanto esperamos a vossa vinda! </a:t>
            </a:r>
          </a:p>
          <a:p>
            <a:pPr marL="0" indent="0" algn="ctr">
              <a:buNone/>
            </a:pPr>
            <a:endParaRPr lang="pt-BR" sz="6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74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67832"/>
            <a:ext cx="9144000" cy="658155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Padre: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Mistério da Fé para a salvação do mundo!</a:t>
            </a:r>
          </a:p>
          <a:p>
            <a:pPr marL="0" indent="0" algn="ctr">
              <a:buNone/>
            </a:pPr>
            <a:endParaRPr lang="pt-BR" sz="1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Todos:</a:t>
            </a:r>
          </a:p>
          <a:p>
            <a:pPr marL="0" indent="0" algn="ctr">
              <a:buNone/>
            </a:pPr>
            <a:r>
              <a:rPr lang="pt-BR" sz="5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Salvador do mundo, salvai-nos, vós que nos libertastes pela cruz e ressurreição! </a:t>
            </a:r>
          </a:p>
          <a:p>
            <a:pPr marL="0" indent="0" algn="ctr">
              <a:buNone/>
            </a:pPr>
            <a:endParaRPr lang="pt-BR" sz="6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9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909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1497467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4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05291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728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128744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52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9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Abençoai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2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790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90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415252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7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5755" y="481287"/>
            <a:ext cx="8518848" cy="515049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Enviai o vosso </a:t>
            </a:r>
          </a:p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379540093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</TotalTime>
  <Words>159</Words>
  <Application>Microsoft Office PowerPoint</Application>
  <PresentationFormat>Apresentação na tela (4:3)</PresentationFormat>
  <Paragraphs>24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1_Tema do Office</vt:lpstr>
      <vt:lpstr>Oração Eucarística 1 Cânon Romano 3ª Edição do Missal Romano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Frei Rodrigo Antonio de Jesus</cp:lastModifiedBy>
  <cp:revision>130</cp:revision>
  <dcterms:created xsi:type="dcterms:W3CDTF">2021-02-27T18:57:26Z</dcterms:created>
  <dcterms:modified xsi:type="dcterms:W3CDTF">2023-11-19T02:22:21Z</dcterms:modified>
</cp:coreProperties>
</file>