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557" r:id="rId10"/>
    <p:sldId id="560" r:id="rId11"/>
    <p:sldId id="559" r:id="rId12"/>
    <p:sldId id="558" r:id="rId13"/>
    <p:sldId id="271" r:id="rId14"/>
    <p:sldId id="460" r:id="rId15"/>
    <p:sldId id="513" r:id="rId16"/>
    <p:sldId id="503" r:id="rId17"/>
    <p:sldId id="461" r:id="rId18"/>
    <p:sldId id="406" r:id="rId19"/>
    <p:sldId id="413" r:id="rId20"/>
    <p:sldId id="330" r:id="rId21"/>
    <p:sldId id="332" r:id="rId22"/>
    <p:sldId id="471" r:id="rId23"/>
    <p:sldId id="470" r:id="rId24"/>
    <p:sldId id="563" r:id="rId25"/>
    <p:sldId id="562" r:id="rId26"/>
    <p:sldId id="561" r:id="rId27"/>
    <p:sldId id="564" r:id="rId28"/>
    <p:sldId id="389" r:id="rId29"/>
    <p:sldId id="339" r:id="rId30"/>
    <p:sldId id="512" r:id="rId31"/>
    <p:sldId id="531" r:id="rId32"/>
    <p:sldId id="524" r:id="rId33"/>
    <p:sldId id="530" r:id="rId34"/>
    <p:sldId id="529" r:id="rId35"/>
    <p:sldId id="528" r:id="rId36"/>
    <p:sldId id="527" r:id="rId37"/>
    <p:sldId id="526" r:id="rId38"/>
    <p:sldId id="525" r:id="rId39"/>
    <p:sldId id="532" r:id="rId40"/>
    <p:sldId id="536" r:id="rId41"/>
    <p:sldId id="535" r:id="rId42"/>
    <p:sldId id="534" r:id="rId43"/>
    <p:sldId id="533" r:id="rId44"/>
    <p:sldId id="538" r:id="rId45"/>
    <p:sldId id="537" r:id="rId46"/>
    <p:sldId id="539" r:id="rId47"/>
    <p:sldId id="544" r:id="rId48"/>
    <p:sldId id="554" r:id="rId49"/>
    <p:sldId id="566" r:id="rId50"/>
    <p:sldId id="570" r:id="rId51"/>
    <p:sldId id="569" r:id="rId52"/>
    <p:sldId id="568" r:id="rId53"/>
    <p:sldId id="567" r:id="rId54"/>
    <p:sldId id="565" r:id="rId55"/>
    <p:sldId id="571" r:id="rId56"/>
    <p:sldId id="572" r:id="rId57"/>
    <p:sldId id="353" r:id="rId58"/>
    <p:sldId id="477" r:id="rId59"/>
    <p:sldId id="480" r:id="rId60"/>
    <p:sldId id="481" r:id="rId61"/>
    <p:sldId id="482" r:id="rId62"/>
    <p:sldId id="483" r:id="rId63"/>
    <p:sldId id="484" r:id="rId6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30/08/2023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30º Domingo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29/10/2023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26570"/>
            <a:ext cx="8565502" cy="6158205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Eu vos amo, ó</a:t>
            </a:r>
          </a:p>
          <a:p>
            <a:r>
              <a:rPr lang="pt-BR" sz="6600" b="1" i="1" dirty="0"/>
              <a:t> Senhor, sois minha força e salvação.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Se alguém me ama, guardará minha palavra,</a:t>
            </a:r>
          </a:p>
          <a:p>
            <a:r>
              <a:rPr lang="pt-BR" i="1" dirty="0"/>
              <a:t>e meu Pai o amará, e a ele nós viremos.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Abençoai, Senhor, o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dirty="0"/>
              <a:t>Bendito sejas, Senhor Deus, pelo vinho e pelo pão: vão tornar-se no caminho alimento e salvação!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Ó Senhor, neste altar colocamos, com ofertas de pão e de vinho, alegria, esperança e angústia,</a:t>
            </a:r>
          </a:p>
          <a:p>
            <a:r>
              <a:rPr lang="pt-BR" dirty="0"/>
              <a:t>que são parte de nosso caminho.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605" y="1175656"/>
            <a:ext cx="8658808" cy="538376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Espírito de Deus me ungiu e consagrou para anunciar o Reino de amor!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Bendito sejas, Senhor Deus, pelo vinho e pelo pão: vão tornar-se no caminho alimento e salvação!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Mesmo quando forçado a partir e deixar sua terra natal, este povo caminha contigo, com vigor, combatendo o mal!</a:t>
            </a:r>
          </a:p>
        </p:txBody>
      </p:sp>
    </p:spTree>
    <p:extLst>
      <p:ext uri="{BB962C8B-B14F-4D97-AF65-F5344CB8AC3E}">
        <p14:creationId xmlns:p14="http://schemas.microsoft.com/office/powerpoint/2010/main" val="1243368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Bendito sejas, Senhor Deus, pelo vinho e pelo pão: vão tornar-se no caminho alimento e salvação!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980349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Se os estranhos nos vêm perguntar: “povo errante, pra onde tu vais?” Nós dizemos: “com Deus caminhamos,</a:t>
            </a:r>
          </a:p>
          <a:p>
            <a:r>
              <a:rPr lang="pt-BR" dirty="0"/>
              <a:t>para o amor, a verdade e a paz”.</a:t>
            </a:r>
          </a:p>
        </p:txBody>
      </p:sp>
    </p:spTree>
    <p:extLst>
      <p:ext uri="{BB962C8B-B14F-4D97-AF65-F5344CB8AC3E}">
        <p14:creationId xmlns:p14="http://schemas.microsoft.com/office/powerpoint/2010/main" val="3409577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Bendito sejas, Senhor Deus, pelo vinho e pelo pão: vão tornar-se no caminho alimento e salvação!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4070549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8800" b="1" i="1" dirty="0">
                <a:effectLst/>
              </a:rPr>
              <a:t>Santificai nossa oferenda, ó Senhor!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3265" y="289250"/>
            <a:ext cx="8733453" cy="6363478"/>
          </a:xfrm>
        </p:spPr>
        <p:txBody>
          <a:bodyPr>
            <a:noAutofit/>
          </a:bodyPr>
          <a:lstStyle/>
          <a:p>
            <a:r>
              <a:rPr lang="pt-BR" sz="6600" b="1" i="1" dirty="0">
                <a:effectLst/>
              </a:rPr>
              <a:t> Todas as vezes que comemos deste pão e bebemos deste cálice, anunciamos, Senhor, a vossa morte, enquanto esperamos a vossa vinda!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8800" b="1" i="1" dirty="0">
                <a:effectLst/>
              </a:rPr>
              <a:t>Recebei, ó Senhor, a nossa oferta!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50505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8800" b="1" i="1" dirty="0">
                <a:effectLst/>
              </a:rPr>
              <a:t>Fazei de nós um só corpo e um</a:t>
            </a:r>
          </a:p>
          <a:p>
            <a:r>
              <a:rPr lang="pt-BR" sz="8800" b="1" i="1" dirty="0">
                <a:effectLst/>
              </a:rPr>
              <a:t> só espírito!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>
                <a:effectLst/>
              </a:rPr>
              <a:t>Lembrai-vos, ó Pai, da vossa Igreja!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Nós somos o povo de Deus,</a:t>
            </a:r>
          </a:p>
          <a:p>
            <a:r>
              <a:rPr lang="pt-BR" dirty="0"/>
              <a:t>Um povo que vai caminhando, caminhando, caminhando.</a:t>
            </a:r>
          </a:p>
          <a:p>
            <a:r>
              <a:rPr lang="pt-BR" dirty="0"/>
              <a:t>Na estrada escura deste mundo</a:t>
            </a:r>
          </a:p>
          <a:p>
            <a:r>
              <a:rPr lang="pt-BR" dirty="0"/>
              <a:t>Somos a luz que vai iluminando, iluminando, iluminando.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>
                <a:effectLst/>
              </a:rPr>
              <a:t>Concedei-lhe contemplar a vossa face!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96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7200" b="1" i="1" dirty="0"/>
              <a:t>Canto de</a:t>
            </a:r>
          </a:p>
          <a:p>
            <a:r>
              <a:rPr lang="pt-BR" sz="7200" b="1" i="1" dirty="0"/>
              <a:t> Comunhão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A teu Deus e Senhor amarás com o teu coração por inteiro, amarás ao</a:t>
            </a:r>
          </a:p>
          <a:p>
            <a:r>
              <a:rPr lang="pt-BR" b="1" i="1" dirty="0"/>
              <a:t>irmão igualmente,</a:t>
            </a:r>
          </a:p>
          <a:p>
            <a:r>
              <a:rPr lang="pt-BR" b="1" i="1" dirty="0"/>
              <a:t>só assim entrarás em meu Reino!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Só em Deus acho repouso,</a:t>
            </a:r>
          </a:p>
          <a:p>
            <a:r>
              <a:rPr lang="pt-BR" i="1" dirty="0"/>
              <a:t>Dele espero a salvação, a salvação Ele é a Rocha que me salva, Força, pra eu não ir ao chão. Até quando vocês juntos Contra um só atacarão?</a:t>
            </a:r>
          </a:p>
        </p:txBody>
      </p:sp>
    </p:spTree>
    <p:extLst>
      <p:ext uri="{BB962C8B-B14F-4D97-AF65-F5344CB8AC3E}">
        <p14:creationId xmlns:p14="http://schemas.microsoft.com/office/powerpoint/2010/main" val="21591410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A teu Deus e Senhor amarás com o teu coração por inteiro, amarás ao</a:t>
            </a:r>
          </a:p>
          <a:p>
            <a:r>
              <a:rPr lang="pt-BR" b="1" i="1" dirty="0"/>
              <a:t>irmão igualmente,</a:t>
            </a:r>
          </a:p>
          <a:p>
            <a:r>
              <a:rPr lang="pt-BR" b="1" i="1" dirty="0"/>
              <a:t>só assim entrarás em meu Reino!</a:t>
            </a:r>
          </a:p>
        </p:txBody>
      </p:sp>
    </p:spTree>
    <p:extLst>
      <p:ext uri="{BB962C8B-B14F-4D97-AF65-F5344CB8AC3E}">
        <p14:creationId xmlns:p14="http://schemas.microsoft.com/office/powerpoint/2010/main" val="12938016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Contra um muro que se inclina Ou parede a desabar, a desabar?</a:t>
            </a:r>
          </a:p>
          <a:p>
            <a:r>
              <a:rPr lang="pt-BR" i="1" dirty="0"/>
              <a:t>Já tramaram derrubar-me</a:t>
            </a:r>
          </a:p>
          <a:p>
            <a:r>
              <a:rPr lang="pt-BR" i="1" dirty="0"/>
              <a:t>E não sabem se calar.</a:t>
            </a:r>
          </a:p>
          <a:p>
            <a:r>
              <a:rPr lang="pt-BR" i="1" dirty="0"/>
              <a:t>Sua boca diz louvores,</a:t>
            </a:r>
          </a:p>
          <a:p>
            <a:r>
              <a:rPr lang="pt-BR" i="1" dirty="0"/>
              <a:t>Dentro, pensam em condenar.</a:t>
            </a:r>
          </a:p>
        </p:txBody>
      </p:sp>
    </p:spTree>
    <p:extLst>
      <p:ext uri="{BB962C8B-B14F-4D97-AF65-F5344CB8AC3E}">
        <p14:creationId xmlns:p14="http://schemas.microsoft.com/office/powerpoint/2010/main" val="15851537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A teu Deus e Senhor amarás com o teu coração por inteiro, amarás ao</a:t>
            </a:r>
          </a:p>
          <a:p>
            <a:r>
              <a:rPr lang="pt-BR" b="1" i="1" dirty="0"/>
              <a:t>irmão igualmente,</a:t>
            </a:r>
          </a:p>
          <a:p>
            <a:r>
              <a:rPr lang="pt-BR" b="1" i="1" dirty="0"/>
              <a:t>só assim entrarás em meu Reino!</a:t>
            </a:r>
          </a:p>
        </p:txBody>
      </p:sp>
    </p:spTree>
    <p:extLst>
      <p:ext uri="{BB962C8B-B14F-4D97-AF65-F5344CB8AC3E}">
        <p14:creationId xmlns:p14="http://schemas.microsoft.com/office/powerpoint/2010/main" val="166458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273" y="352696"/>
            <a:ext cx="8724123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Nossa lei está no Evangelho: é o amor,</a:t>
            </a:r>
          </a:p>
          <a:p>
            <a:r>
              <a:rPr lang="pt-BR" b="1" dirty="0"/>
              <a:t>Vivemos na liberdade, liberdade. Queremos justiça e paz, justiça e paz, Somos filhos da verdade, da verdade.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Povo, espera no Senhor,</a:t>
            </a:r>
          </a:p>
          <a:p>
            <a:r>
              <a:rPr lang="pt-BR" i="1" dirty="0"/>
              <a:t>Abre a ele o coração, o coração Todo homem é só um sopro, Mesmo os bons falam ilusão. Se botarmos na balança, Sobem mais que um balão.</a:t>
            </a:r>
          </a:p>
        </p:txBody>
      </p:sp>
    </p:spTree>
    <p:extLst>
      <p:ext uri="{BB962C8B-B14F-4D97-AF65-F5344CB8AC3E}">
        <p14:creationId xmlns:p14="http://schemas.microsoft.com/office/powerpoint/2010/main" val="24828286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A teu Deus e Senhor amarás com o teu coração por inteiro, amarás ao</a:t>
            </a:r>
          </a:p>
          <a:p>
            <a:r>
              <a:rPr lang="pt-BR" b="1" i="1" dirty="0"/>
              <a:t>irmão igualmente,</a:t>
            </a:r>
          </a:p>
          <a:p>
            <a:r>
              <a:rPr lang="pt-BR" b="1" i="1" dirty="0"/>
              <a:t>só assim entrarás em meu Reino!</a:t>
            </a:r>
          </a:p>
        </p:txBody>
      </p:sp>
    </p:spTree>
    <p:extLst>
      <p:ext uri="{BB962C8B-B14F-4D97-AF65-F5344CB8AC3E}">
        <p14:creationId xmlns:p14="http://schemas.microsoft.com/office/powerpoint/2010/main" val="924317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"Só Deus tem poder e glória!“ Foi assim, que eu entendi, que eu entendi</a:t>
            </a:r>
          </a:p>
          <a:p>
            <a:r>
              <a:rPr lang="pt-BR" i="1" dirty="0"/>
              <a:t>A bondade, só tu tens, O amor se encontra em ti.</a:t>
            </a:r>
          </a:p>
          <a:p>
            <a:r>
              <a:rPr lang="pt-BR" i="1" dirty="0"/>
              <a:t>Dás conforme a gente faz,</a:t>
            </a:r>
          </a:p>
          <a:p>
            <a:r>
              <a:rPr lang="pt-BR" i="1" dirty="0"/>
              <a:t>Também, isto eu entendi.</a:t>
            </a:r>
          </a:p>
        </p:txBody>
      </p:sp>
    </p:spTree>
    <p:extLst>
      <p:ext uri="{BB962C8B-B14F-4D97-AF65-F5344CB8AC3E}">
        <p14:creationId xmlns:p14="http://schemas.microsoft.com/office/powerpoint/2010/main" val="31027927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A teu Deus e Senhor amarás com o teu coração por inteiro, amarás ao</a:t>
            </a:r>
          </a:p>
          <a:p>
            <a:r>
              <a:rPr lang="pt-BR" b="1" i="1" dirty="0"/>
              <a:t>irmão igualmente,</a:t>
            </a:r>
          </a:p>
          <a:p>
            <a:r>
              <a:rPr lang="pt-BR" b="1" i="1" dirty="0"/>
              <a:t>só assim entrarás em meu Reino!</a:t>
            </a:r>
          </a:p>
        </p:txBody>
      </p:sp>
    </p:spTree>
    <p:extLst>
      <p:ext uri="{BB962C8B-B14F-4D97-AF65-F5344CB8AC3E}">
        <p14:creationId xmlns:p14="http://schemas.microsoft.com/office/powerpoint/2010/main" val="7726704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3" y="352696"/>
            <a:ext cx="8770774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Busquemos o Reino de Deus, Que é fonte de libertação, libertação, libertação. O Cristo vive em nossa vida, Dele esperamos nossa salvação, a salvação, a salvação.</a:t>
            </a:r>
          </a:p>
        </p:txBody>
      </p:sp>
    </p:spTree>
    <p:extLst>
      <p:ext uri="{BB962C8B-B14F-4D97-AF65-F5344CB8AC3E}">
        <p14:creationId xmlns:p14="http://schemas.microsoft.com/office/powerpoint/2010/main" val="30510378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273" y="352696"/>
            <a:ext cx="8724123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Nossa lei está no Evangelho: é o amor,</a:t>
            </a:r>
          </a:p>
          <a:p>
            <a:r>
              <a:rPr lang="pt-BR" b="1" dirty="0"/>
              <a:t>Vivemos na liberdade, liberdade. Queremos justiça e paz, justiça e paz, Somos filhos da verdade, da verdade.</a:t>
            </a:r>
          </a:p>
        </p:txBody>
      </p:sp>
    </p:spTree>
    <p:extLst>
      <p:ext uri="{BB962C8B-B14F-4D97-AF65-F5344CB8AC3E}">
        <p14:creationId xmlns:p14="http://schemas.microsoft.com/office/powerpoint/2010/main" val="293639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13" y="352696"/>
            <a:ext cx="8789436" cy="6253377"/>
          </a:xfrm>
        </p:spPr>
        <p:txBody>
          <a:bodyPr anchor="ctr">
            <a:noAutofit/>
          </a:bodyPr>
          <a:lstStyle/>
          <a:p>
            <a:r>
              <a:rPr lang="pt-BR" dirty="0"/>
              <a:t>O Reino de Deus é dos pobres, Dos que trabalham pela paz, dos que trabalham pela paz. Dos que lutam pela justiça E avançam sempre, sem olhar pra trás, avançam sem olhar pra trás.</a:t>
            </a:r>
          </a:p>
        </p:txBody>
      </p:sp>
    </p:spTree>
    <p:extLst>
      <p:ext uri="{BB962C8B-B14F-4D97-AF65-F5344CB8AC3E}">
        <p14:creationId xmlns:p14="http://schemas.microsoft.com/office/powerpoint/2010/main" val="84429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273" y="352696"/>
            <a:ext cx="8724123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Nossa lei está no Evangelho: é o amor,</a:t>
            </a:r>
          </a:p>
          <a:p>
            <a:r>
              <a:rPr lang="pt-BR" b="1" dirty="0"/>
              <a:t>Vivemos na liberdade, liberdade. Queremos justiça e paz, justiça e paz, Somos filhos da verdade, da verdade.</a:t>
            </a:r>
          </a:p>
        </p:txBody>
      </p:sp>
    </p:spTree>
    <p:extLst>
      <p:ext uri="{BB962C8B-B14F-4D97-AF65-F5344CB8AC3E}">
        <p14:creationId xmlns:p14="http://schemas.microsoft.com/office/powerpoint/2010/main" val="1904286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</TotalTime>
  <Words>948</Words>
  <Application>Microsoft Office PowerPoint</Application>
  <PresentationFormat>Apresentação na tela (4:3)</PresentationFormat>
  <Paragraphs>84</Paragraphs>
  <Slides>60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60</vt:i4>
      </vt:variant>
    </vt:vector>
  </HeadingPairs>
  <TitlesOfParts>
    <vt:vector size="69" baseType="lpstr">
      <vt:lpstr>Arial</vt:lpstr>
      <vt:lpstr>Calibri</vt:lpstr>
      <vt:lpstr>Calibri Light</vt:lpstr>
      <vt:lpstr>helvetica</vt:lpstr>
      <vt:lpstr>Times New Roman</vt:lpstr>
      <vt:lpstr>Tema do Office</vt:lpstr>
      <vt:lpstr>Office Theme</vt:lpstr>
      <vt:lpstr>1_Tema do Office</vt:lpstr>
      <vt:lpstr>2_Tema do Office</vt:lpstr>
      <vt:lpstr>30º Domingo  Tempo Comum 29/10/2023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131</cp:revision>
  <dcterms:created xsi:type="dcterms:W3CDTF">2021-02-27T18:57:26Z</dcterms:created>
  <dcterms:modified xsi:type="dcterms:W3CDTF">2023-08-30T20:33:06Z</dcterms:modified>
</cp:coreProperties>
</file>