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  <p:sldMasterId id="2147483743" r:id="rId4"/>
  </p:sldMasterIdLst>
  <p:sldIdLst>
    <p:sldId id="258" r:id="rId5"/>
    <p:sldId id="514" r:id="rId6"/>
    <p:sldId id="260" r:id="rId7"/>
    <p:sldId id="265" r:id="rId8"/>
    <p:sldId id="262" r:id="rId9"/>
    <p:sldId id="557" r:id="rId10"/>
    <p:sldId id="560" r:id="rId11"/>
    <p:sldId id="559" r:id="rId12"/>
    <p:sldId id="558" r:id="rId13"/>
    <p:sldId id="271" r:id="rId14"/>
    <p:sldId id="460" r:id="rId15"/>
    <p:sldId id="513" r:id="rId16"/>
    <p:sldId id="503" r:id="rId17"/>
    <p:sldId id="461" r:id="rId18"/>
    <p:sldId id="406" r:id="rId19"/>
    <p:sldId id="413" r:id="rId20"/>
    <p:sldId id="330" r:id="rId21"/>
    <p:sldId id="332" r:id="rId22"/>
    <p:sldId id="471" r:id="rId23"/>
    <p:sldId id="470" r:id="rId24"/>
    <p:sldId id="563" r:id="rId25"/>
    <p:sldId id="562" r:id="rId26"/>
    <p:sldId id="561" r:id="rId27"/>
    <p:sldId id="564" r:id="rId28"/>
    <p:sldId id="389" r:id="rId29"/>
    <p:sldId id="339" r:id="rId30"/>
    <p:sldId id="512" r:id="rId31"/>
    <p:sldId id="531" r:id="rId32"/>
    <p:sldId id="524" r:id="rId33"/>
    <p:sldId id="530" r:id="rId34"/>
    <p:sldId id="529" r:id="rId35"/>
    <p:sldId id="528" r:id="rId36"/>
    <p:sldId id="527" r:id="rId37"/>
    <p:sldId id="526" r:id="rId38"/>
    <p:sldId id="525" r:id="rId39"/>
    <p:sldId id="532" r:id="rId40"/>
    <p:sldId id="536" r:id="rId41"/>
    <p:sldId id="535" r:id="rId42"/>
    <p:sldId id="534" r:id="rId43"/>
    <p:sldId id="533" r:id="rId44"/>
    <p:sldId id="538" r:id="rId45"/>
    <p:sldId id="537" r:id="rId46"/>
    <p:sldId id="539" r:id="rId47"/>
    <p:sldId id="544" r:id="rId48"/>
    <p:sldId id="554" r:id="rId49"/>
    <p:sldId id="566" r:id="rId50"/>
    <p:sldId id="570" r:id="rId51"/>
    <p:sldId id="569" r:id="rId52"/>
    <p:sldId id="568" r:id="rId53"/>
    <p:sldId id="567" r:id="rId54"/>
    <p:sldId id="565" r:id="rId55"/>
    <p:sldId id="571" r:id="rId56"/>
    <p:sldId id="572" r:id="rId57"/>
    <p:sldId id="353" r:id="rId58"/>
    <p:sldId id="477" r:id="rId59"/>
    <p:sldId id="480" r:id="rId60"/>
    <p:sldId id="481" r:id="rId61"/>
    <p:sldId id="482" r:id="rId62"/>
    <p:sldId id="483" r:id="rId63"/>
    <p:sldId id="484" r:id="rId6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5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slide" Target="slides/slide59.xml"/><Relationship Id="rId68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viewProps" Target="viewProps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theme" Target="theme/theme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30/08/2023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30/08/2023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30/08/2023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30/08/2023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30/08/2023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30/08/2023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30/08/2023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30/08/2023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30/08/2023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30/08/2023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30/08/2023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30/08/2023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30/08/2023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30/08/2023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30/08/2023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30/08/2023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30/08/2023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30/08/2023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30/08/2023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30/08/2023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30/08/2023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30/08/2023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30/08/2023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30/08/2023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30/08/2023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30/08/2023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4393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30/08/2023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20930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30/08/2023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92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30/08/2023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30/08/2023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85550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30/08/2023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48431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30/08/2023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51063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30/08/2023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79696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30/08/2023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67153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30/08/2023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52461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30/08/2023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30081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30/08/2023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20833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30/08/2023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73524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54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30/08/2023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30/08/2023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30/08/2023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30/08/2023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30/08/2023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30/08/2023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30/08/2023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30/08/2023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5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30/08/2023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540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30º Domingo</a:t>
            </a:r>
            <a:b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Tempo Comum</a:t>
            </a:r>
            <a:b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29/10/2023</a:t>
            </a:r>
            <a:endParaRPr lang="pt-BR" sz="7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Salmo</a:t>
            </a:r>
          </a:p>
          <a:p>
            <a:r>
              <a:rPr lang="pt-BR" sz="6600" b="1" i="1" dirty="0"/>
              <a:t> Responsorial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1257" y="326570"/>
            <a:ext cx="8565502" cy="6158205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Eu vos amo, ó</a:t>
            </a:r>
          </a:p>
          <a:p>
            <a:r>
              <a:rPr lang="pt-BR" sz="6600" b="1" i="1" dirty="0"/>
              <a:t> Senhor, sois minha força e salvação.</a:t>
            </a:r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9485" y="561704"/>
            <a:ext cx="8669383" cy="6029234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Aleluia, aleluia, aleluia.</a:t>
            </a:r>
          </a:p>
          <a:p>
            <a:r>
              <a:rPr lang="pt-BR" i="1" dirty="0"/>
              <a:t>Se alguém me ama, guardará minha palavra,</a:t>
            </a:r>
          </a:p>
          <a:p>
            <a:r>
              <a:rPr lang="pt-BR" i="1" dirty="0"/>
              <a:t>e meu Pai o amará, e a ele nós viremos.</a:t>
            </a:r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1449976"/>
            <a:ext cx="7992836" cy="497694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500" b="1" i="1" dirty="0"/>
              <a:t>Abençoai, Senhor, o vosso povo!</a:t>
            </a:r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84971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3509" y="1214846"/>
            <a:ext cx="8608422" cy="5389154"/>
          </a:xfrm>
        </p:spPr>
        <p:txBody>
          <a:bodyPr>
            <a:normAutofit/>
          </a:bodyPr>
          <a:lstStyle/>
          <a:p>
            <a:r>
              <a:rPr lang="pt-BR" b="1" dirty="0"/>
              <a:t>Bendito sejas, Senhor Deus, pelo vinho e pelo pão: vão tornar-se no caminho alimento e salvação!</a:t>
            </a:r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dirty="0"/>
              <a:t>Ó Senhor, neste altar colocamos, com ofertas de pão e de vinho, alegria, esperança e angústia,</a:t>
            </a:r>
          </a:p>
          <a:p>
            <a:r>
              <a:rPr lang="pt-BR" dirty="0"/>
              <a:t>que são parte de nosso caminho.</a:t>
            </a:r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10531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</a:t>
            </a:r>
            <a:r>
              <a:rPr lang="pt-B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Orante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4605" y="1175656"/>
            <a:ext cx="8658808" cy="5383763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pt-BR" sz="7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Espírito de Deus me ungiu e consagrou para anunciar o Reino de amor!</a:t>
            </a:r>
          </a:p>
        </p:txBody>
      </p:sp>
    </p:spTree>
    <p:extLst>
      <p:ext uri="{BB962C8B-B14F-4D97-AF65-F5344CB8AC3E}">
        <p14:creationId xmlns:p14="http://schemas.microsoft.com/office/powerpoint/2010/main" val="223075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dirty="0"/>
              <a:t>Bendito sejas, Senhor Deus, pelo vinho e pelo pão: vão tornar-se no caminho alimento e salvação!</a:t>
            </a:r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18502165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dirty="0"/>
              <a:t>Mesmo quando forçado a partir e deixar sua terra natal, este povo caminha contigo, com vigor, combatendo o mal!</a:t>
            </a:r>
          </a:p>
        </p:txBody>
      </p:sp>
    </p:spTree>
    <p:extLst>
      <p:ext uri="{BB962C8B-B14F-4D97-AF65-F5344CB8AC3E}">
        <p14:creationId xmlns:p14="http://schemas.microsoft.com/office/powerpoint/2010/main" val="12433686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dirty="0"/>
              <a:t>Bendito sejas, Senhor Deus, pelo vinho e pelo pão: vão tornar-se no caminho alimento e salvação!</a:t>
            </a:r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29803498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dirty="0"/>
              <a:t>Se os estranhos nos vêm perguntar: “povo errante, pra onde tu vais?” Nós dizemos: “com Deus caminhamos,</a:t>
            </a:r>
          </a:p>
          <a:p>
            <a:r>
              <a:rPr lang="pt-BR" dirty="0"/>
              <a:t>para o amor, a verdade e a paz”.</a:t>
            </a:r>
          </a:p>
        </p:txBody>
      </p:sp>
    </p:spTree>
    <p:extLst>
      <p:ext uri="{BB962C8B-B14F-4D97-AF65-F5344CB8AC3E}">
        <p14:creationId xmlns:p14="http://schemas.microsoft.com/office/powerpoint/2010/main" val="34095772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dirty="0"/>
              <a:t>Bendito sejas, Senhor Deus, pelo vinho e pelo pão: vão tornar-se no caminho alimento e salvação!</a:t>
            </a:r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40705490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/>
              <a:t>II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97149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i="1" dirty="0"/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29765271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20976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0" i="0" dirty="0">
                <a:solidFill>
                  <a:srgbClr val="505050"/>
                </a:solidFill>
                <a:effectLst/>
                <a:latin typeface="helvetica" panose="020B0604020202020204" pitchFamily="34" charset="0"/>
              </a:rPr>
              <a:t> </a:t>
            </a:r>
            <a:r>
              <a:rPr lang="pt-BR" sz="8800" b="1" i="1" dirty="0">
                <a:effectLst/>
              </a:rPr>
              <a:t>Santificai nossa oferenda, ó Senhor!</a:t>
            </a:r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23836416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24951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3265" y="289250"/>
            <a:ext cx="8733453" cy="6363478"/>
          </a:xfrm>
        </p:spPr>
        <p:txBody>
          <a:bodyPr>
            <a:noAutofit/>
          </a:bodyPr>
          <a:lstStyle/>
          <a:p>
            <a:r>
              <a:rPr lang="pt-BR" sz="6600" b="1" i="1" dirty="0">
                <a:effectLst/>
              </a:rPr>
              <a:t> Todas as vezes que comemos deste pão e bebemos deste cálice, anunciamos, Senhor, a vossa morte, enquanto esperamos a vossa vinda!</a:t>
            </a: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41060977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07655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0" i="0" dirty="0">
                <a:solidFill>
                  <a:srgbClr val="505050"/>
                </a:solidFill>
                <a:effectLst/>
                <a:latin typeface="helvetica" panose="020B0604020202020204" pitchFamily="34" charset="0"/>
              </a:rPr>
              <a:t> </a:t>
            </a:r>
            <a:r>
              <a:rPr lang="pt-BR" sz="8800" b="1" i="1" dirty="0">
                <a:effectLst/>
              </a:rPr>
              <a:t>Recebei, ó Senhor, a nossa oferta!</a:t>
            </a:r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37213517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329706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0" i="0" dirty="0">
                <a:solidFill>
                  <a:srgbClr val="505050"/>
                </a:solidFill>
                <a:effectLst/>
                <a:latin typeface="helvetica" panose="020B0604020202020204" pitchFamily="34" charset="0"/>
              </a:rPr>
              <a:t> </a:t>
            </a:r>
            <a:r>
              <a:rPr lang="pt-BR" sz="8800" b="1" i="1" dirty="0">
                <a:effectLst/>
              </a:rPr>
              <a:t>Fazei de nós um só corpo e um</a:t>
            </a:r>
          </a:p>
          <a:p>
            <a:r>
              <a:rPr lang="pt-BR" sz="8800" b="1" i="1" dirty="0">
                <a:effectLst/>
              </a:rPr>
              <a:t> só espírito!</a:t>
            </a:r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39723419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9127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>
                <a:effectLst/>
              </a:rPr>
              <a:t>Lembrai-vos, ó Pai, da vossa Igreja!</a:t>
            </a:r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19545961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522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554480"/>
            <a:ext cx="8512935" cy="5000865"/>
          </a:xfrm>
        </p:spPr>
        <p:txBody>
          <a:bodyPr>
            <a:normAutofit fontScale="85000" lnSpcReduction="10000"/>
          </a:bodyPr>
          <a:lstStyle/>
          <a:p>
            <a:r>
              <a:rPr lang="pt-BR" dirty="0"/>
              <a:t>Nós somos o povo de Deus,</a:t>
            </a:r>
          </a:p>
          <a:p>
            <a:r>
              <a:rPr lang="pt-BR" dirty="0"/>
              <a:t>Um povo que vai caminhando, caminhando, caminhando.</a:t>
            </a:r>
          </a:p>
          <a:p>
            <a:r>
              <a:rPr lang="pt-BR" dirty="0"/>
              <a:t>Na estrada escura deste mundo</a:t>
            </a:r>
          </a:p>
          <a:p>
            <a:r>
              <a:rPr lang="pt-BR" dirty="0"/>
              <a:t>Somos a luz que vai iluminando, iluminando, iluminando.</a:t>
            </a:r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>
                <a:effectLst/>
              </a:rPr>
              <a:t>Concedei-lhe contemplar a vossa face!</a:t>
            </a:r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207651191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90815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9600" b="1" i="1" dirty="0"/>
              <a:t>AMÉM!</a:t>
            </a:r>
          </a:p>
        </p:txBody>
      </p:sp>
    </p:spTree>
    <p:extLst>
      <p:ext uri="{BB962C8B-B14F-4D97-AF65-F5344CB8AC3E}">
        <p14:creationId xmlns:p14="http://schemas.microsoft.com/office/powerpoint/2010/main" val="361418101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32246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7200" b="1" i="1" dirty="0"/>
              <a:t>Canto de</a:t>
            </a:r>
          </a:p>
          <a:p>
            <a:r>
              <a:rPr lang="pt-BR" sz="7200" b="1" i="1" dirty="0"/>
              <a:t> Comunhão</a:t>
            </a:r>
          </a:p>
        </p:txBody>
      </p:sp>
    </p:spTree>
    <p:extLst>
      <p:ext uri="{BB962C8B-B14F-4D97-AF65-F5344CB8AC3E}">
        <p14:creationId xmlns:p14="http://schemas.microsoft.com/office/powerpoint/2010/main" val="359430298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A teu Deus e Senhor amarás com o teu coração por inteiro, amarás ao</a:t>
            </a:r>
          </a:p>
          <a:p>
            <a:r>
              <a:rPr lang="pt-BR" b="1" i="1" dirty="0"/>
              <a:t>irmão igualmente,</a:t>
            </a:r>
          </a:p>
          <a:p>
            <a:r>
              <a:rPr lang="pt-BR" b="1" i="1" dirty="0"/>
              <a:t>só assim entrarás em meu Reino!</a:t>
            </a:r>
          </a:p>
        </p:txBody>
      </p:sp>
    </p:spTree>
    <p:extLst>
      <p:ext uri="{BB962C8B-B14F-4D97-AF65-F5344CB8AC3E}">
        <p14:creationId xmlns:p14="http://schemas.microsoft.com/office/powerpoint/2010/main" val="10375365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i="1" dirty="0"/>
              <a:t>Só em Deus acho repouso,</a:t>
            </a:r>
          </a:p>
          <a:p>
            <a:r>
              <a:rPr lang="pt-BR" i="1" dirty="0"/>
              <a:t>Dele espero a salvação, a salvação Ele é a Rocha que me salva, Força, pra eu não ir ao chão. Até quando vocês juntos Contra um só atacarão?</a:t>
            </a:r>
          </a:p>
        </p:txBody>
      </p:sp>
    </p:spTree>
    <p:extLst>
      <p:ext uri="{BB962C8B-B14F-4D97-AF65-F5344CB8AC3E}">
        <p14:creationId xmlns:p14="http://schemas.microsoft.com/office/powerpoint/2010/main" val="215914108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A teu Deus e Senhor amarás com o teu coração por inteiro, amarás ao</a:t>
            </a:r>
          </a:p>
          <a:p>
            <a:r>
              <a:rPr lang="pt-BR" b="1" i="1" dirty="0"/>
              <a:t>irmão igualmente,</a:t>
            </a:r>
          </a:p>
          <a:p>
            <a:r>
              <a:rPr lang="pt-BR" b="1" i="1" dirty="0"/>
              <a:t>só assim entrarás em meu Reino!</a:t>
            </a:r>
          </a:p>
        </p:txBody>
      </p:sp>
    </p:spTree>
    <p:extLst>
      <p:ext uri="{BB962C8B-B14F-4D97-AF65-F5344CB8AC3E}">
        <p14:creationId xmlns:p14="http://schemas.microsoft.com/office/powerpoint/2010/main" val="129380161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lnSpcReduction="10000"/>
          </a:bodyPr>
          <a:lstStyle/>
          <a:p>
            <a:r>
              <a:rPr lang="pt-BR" i="1" dirty="0"/>
              <a:t>Contra um muro que se inclina Ou parede a desabar, a desabar?</a:t>
            </a:r>
          </a:p>
          <a:p>
            <a:r>
              <a:rPr lang="pt-BR" i="1" dirty="0"/>
              <a:t>Já tramaram derrubar-me</a:t>
            </a:r>
          </a:p>
          <a:p>
            <a:r>
              <a:rPr lang="pt-BR" i="1" dirty="0"/>
              <a:t>E não sabem se calar.</a:t>
            </a:r>
          </a:p>
          <a:p>
            <a:r>
              <a:rPr lang="pt-BR" i="1" dirty="0"/>
              <a:t>Sua boca diz louvores,</a:t>
            </a:r>
          </a:p>
          <a:p>
            <a:r>
              <a:rPr lang="pt-BR" i="1" dirty="0"/>
              <a:t>Dentro, pensam em condenar.</a:t>
            </a:r>
          </a:p>
        </p:txBody>
      </p:sp>
    </p:spTree>
    <p:extLst>
      <p:ext uri="{BB962C8B-B14F-4D97-AF65-F5344CB8AC3E}">
        <p14:creationId xmlns:p14="http://schemas.microsoft.com/office/powerpoint/2010/main" val="158515377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A teu Deus e Senhor amarás com o teu coração por inteiro, amarás ao</a:t>
            </a:r>
          </a:p>
          <a:p>
            <a:r>
              <a:rPr lang="pt-BR" b="1" i="1" dirty="0"/>
              <a:t>irmão igualmente,</a:t>
            </a:r>
          </a:p>
          <a:p>
            <a:r>
              <a:rPr lang="pt-BR" b="1" i="1" dirty="0"/>
              <a:t>só assim entrarás em meu Reino!</a:t>
            </a:r>
          </a:p>
        </p:txBody>
      </p:sp>
    </p:spTree>
    <p:extLst>
      <p:ext uri="{BB962C8B-B14F-4D97-AF65-F5344CB8AC3E}">
        <p14:creationId xmlns:p14="http://schemas.microsoft.com/office/powerpoint/2010/main" val="1664587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273" y="352696"/>
            <a:ext cx="8724123" cy="6230983"/>
          </a:xfrm>
        </p:spPr>
        <p:txBody>
          <a:bodyPr anchor="ctr">
            <a:noAutofit/>
          </a:bodyPr>
          <a:lstStyle/>
          <a:p>
            <a:r>
              <a:rPr lang="pt-BR" b="1" dirty="0"/>
              <a:t>Nossa lei está no Evangelho: é o amor,</a:t>
            </a:r>
          </a:p>
          <a:p>
            <a:r>
              <a:rPr lang="pt-BR" b="1" dirty="0"/>
              <a:t>Vivemos na liberdade, liberdade. Queremos justiça e paz, justiça e paz, Somos filhos da verdade, da verdade.</a:t>
            </a:r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i="1" dirty="0"/>
              <a:t>Povo, espera no Senhor,</a:t>
            </a:r>
          </a:p>
          <a:p>
            <a:r>
              <a:rPr lang="pt-BR" i="1" dirty="0"/>
              <a:t>Abre a ele o coração, o coração Todo homem é só um sopro, Mesmo os bons falam ilusão. Se botarmos na balança, Sobem mais que um balão.</a:t>
            </a:r>
          </a:p>
        </p:txBody>
      </p:sp>
    </p:spTree>
    <p:extLst>
      <p:ext uri="{BB962C8B-B14F-4D97-AF65-F5344CB8AC3E}">
        <p14:creationId xmlns:p14="http://schemas.microsoft.com/office/powerpoint/2010/main" val="248282860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A teu Deus e Senhor amarás com o teu coração por inteiro, amarás ao</a:t>
            </a:r>
          </a:p>
          <a:p>
            <a:r>
              <a:rPr lang="pt-BR" b="1" i="1" dirty="0"/>
              <a:t>irmão igualmente,</a:t>
            </a:r>
          </a:p>
          <a:p>
            <a:r>
              <a:rPr lang="pt-BR" b="1" i="1" dirty="0"/>
              <a:t>só assim entrarás em meu Reino!</a:t>
            </a:r>
          </a:p>
        </p:txBody>
      </p:sp>
    </p:spTree>
    <p:extLst>
      <p:ext uri="{BB962C8B-B14F-4D97-AF65-F5344CB8AC3E}">
        <p14:creationId xmlns:p14="http://schemas.microsoft.com/office/powerpoint/2010/main" val="9243173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i="1" dirty="0"/>
              <a:t>"Só Deus tem poder e glória!“ Foi assim, que eu entendi, que eu entendi</a:t>
            </a:r>
          </a:p>
          <a:p>
            <a:r>
              <a:rPr lang="pt-BR" i="1" dirty="0"/>
              <a:t>A bondade, só tu tens, O amor se encontra em ti.</a:t>
            </a:r>
          </a:p>
          <a:p>
            <a:r>
              <a:rPr lang="pt-BR" i="1" dirty="0"/>
              <a:t>Dás conforme a gente faz,</a:t>
            </a:r>
          </a:p>
          <a:p>
            <a:r>
              <a:rPr lang="pt-BR" i="1" dirty="0"/>
              <a:t>Também, isto eu entendi.</a:t>
            </a:r>
          </a:p>
        </p:txBody>
      </p:sp>
    </p:spTree>
    <p:extLst>
      <p:ext uri="{BB962C8B-B14F-4D97-AF65-F5344CB8AC3E}">
        <p14:creationId xmlns:p14="http://schemas.microsoft.com/office/powerpoint/2010/main" val="310279270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A teu Deus e Senhor amarás com o teu coração por inteiro, amarás ao</a:t>
            </a:r>
          </a:p>
          <a:p>
            <a:r>
              <a:rPr lang="pt-BR" b="1" i="1" dirty="0"/>
              <a:t>irmão igualmente,</a:t>
            </a:r>
          </a:p>
          <a:p>
            <a:r>
              <a:rPr lang="pt-BR" b="1" i="1" dirty="0"/>
              <a:t>só assim entrarás em meu Reino!</a:t>
            </a:r>
          </a:p>
        </p:txBody>
      </p:sp>
    </p:spTree>
    <p:extLst>
      <p:ext uri="{BB962C8B-B14F-4D97-AF65-F5344CB8AC3E}">
        <p14:creationId xmlns:p14="http://schemas.microsoft.com/office/powerpoint/2010/main" val="77267047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b="1" i="1" dirty="0"/>
              <a:t>ORAÇÃO</a:t>
            </a:r>
          </a:p>
          <a:p>
            <a:pPr fontAlgn="b"/>
            <a:r>
              <a:rPr lang="pt-BR" sz="5400" b="1" i="1" dirty="0"/>
              <a:t> VOCACIONAL</a:t>
            </a:r>
          </a:p>
        </p:txBody>
      </p:sp>
    </p:spTree>
    <p:extLst>
      <p:ext uri="{BB962C8B-B14F-4D97-AF65-F5344CB8AC3E}">
        <p14:creationId xmlns:p14="http://schemas.microsoft.com/office/powerpoint/2010/main" val="398043646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1886" y="326571"/>
            <a:ext cx="8399417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Senhor, fonte de toda santidade, acendei em muitos jovens o desejo de seguir-vos na Ordem de Santo Agostinho, para terem conosco uma só alma e um só coração orientados para Deus. </a:t>
            </a:r>
          </a:p>
        </p:txBody>
      </p:sp>
    </p:spTree>
    <p:extLst>
      <p:ext uri="{BB962C8B-B14F-4D97-AF65-F5344CB8AC3E}">
        <p14:creationId xmlns:p14="http://schemas.microsoft.com/office/powerpoint/2010/main" val="186352049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Necessitamos de profetas capazes de enxergar além, testemunhas generosas do Evangelho, apóstolos valentes a serviço dos homens e mulheres de hoje. </a:t>
            </a:r>
          </a:p>
        </p:txBody>
      </p:sp>
    </p:spTree>
    <p:extLst>
      <p:ext uri="{BB962C8B-B14F-4D97-AF65-F5344CB8AC3E}">
        <p14:creationId xmlns:p14="http://schemas.microsoft.com/office/powerpoint/2010/main" val="297202099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Por isso, Senhor, humildemente vos pedimos que nos abençoeis com numerosas e santas vocações; seiva nova, geradora de vida e motivo de esperança. </a:t>
            </a:r>
          </a:p>
        </p:txBody>
      </p:sp>
    </p:spTree>
    <p:extLst>
      <p:ext uri="{BB962C8B-B14F-4D97-AF65-F5344CB8AC3E}">
        <p14:creationId xmlns:p14="http://schemas.microsoft.com/office/powerpoint/2010/main" val="398225305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Que o Espírito Santo nos acompanhe com sua luz e seu amor para que possamos viver nossa própria vocação com entusiasmo e autenticidade</a:t>
            </a:r>
          </a:p>
        </p:txBody>
      </p:sp>
    </p:spTree>
    <p:extLst>
      <p:ext uri="{BB962C8B-B14F-4D97-AF65-F5344CB8AC3E}">
        <p14:creationId xmlns:p14="http://schemas.microsoft.com/office/powerpoint/2010/main" val="3232287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283" y="352696"/>
            <a:ext cx="8770774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Busquemos o Reino de Deus, Que é fonte de libertação, libertação, libertação. O Cristo vive em nossa vida, Dele esperamos nossa salvação, a salvação, a salvação.</a:t>
            </a:r>
          </a:p>
        </p:txBody>
      </p:sp>
    </p:spTree>
    <p:extLst>
      <p:ext uri="{BB962C8B-B14F-4D97-AF65-F5344CB8AC3E}">
        <p14:creationId xmlns:p14="http://schemas.microsoft.com/office/powerpoint/2010/main" val="305103784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e assim mostremos a todos a beleza da Vida Religiosa Agostiniana. Amém.</a:t>
            </a:r>
          </a:p>
        </p:txBody>
      </p:sp>
    </p:spTree>
    <p:extLst>
      <p:ext uri="{BB962C8B-B14F-4D97-AF65-F5344CB8AC3E}">
        <p14:creationId xmlns:p14="http://schemas.microsoft.com/office/powerpoint/2010/main" val="250409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273" y="352696"/>
            <a:ext cx="8724123" cy="6230983"/>
          </a:xfrm>
        </p:spPr>
        <p:txBody>
          <a:bodyPr anchor="ctr">
            <a:noAutofit/>
          </a:bodyPr>
          <a:lstStyle/>
          <a:p>
            <a:r>
              <a:rPr lang="pt-BR" b="1" dirty="0"/>
              <a:t>Nossa lei está no Evangelho: é o amor,</a:t>
            </a:r>
          </a:p>
          <a:p>
            <a:r>
              <a:rPr lang="pt-BR" b="1" dirty="0"/>
              <a:t>Vivemos na liberdade, liberdade. Queremos justiça e paz, justiça e paz, Somos filhos da verdade, da verdade.</a:t>
            </a:r>
          </a:p>
        </p:txBody>
      </p:sp>
    </p:spTree>
    <p:extLst>
      <p:ext uri="{BB962C8B-B14F-4D97-AF65-F5344CB8AC3E}">
        <p14:creationId xmlns:p14="http://schemas.microsoft.com/office/powerpoint/2010/main" val="2936396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613" y="352696"/>
            <a:ext cx="8789436" cy="6253377"/>
          </a:xfrm>
        </p:spPr>
        <p:txBody>
          <a:bodyPr anchor="ctr">
            <a:noAutofit/>
          </a:bodyPr>
          <a:lstStyle/>
          <a:p>
            <a:r>
              <a:rPr lang="pt-BR" dirty="0"/>
              <a:t>O Reino de Deus é dos pobres, Dos que trabalham pela paz, dos que trabalham pela paz. Dos que lutam pela justiça E avançam sempre, sem olhar pra trás, avançam sem olhar pra trás.</a:t>
            </a:r>
          </a:p>
        </p:txBody>
      </p:sp>
    </p:spTree>
    <p:extLst>
      <p:ext uri="{BB962C8B-B14F-4D97-AF65-F5344CB8AC3E}">
        <p14:creationId xmlns:p14="http://schemas.microsoft.com/office/powerpoint/2010/main" val="844294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273" y="352696"/>
            <a:ext cx="8724123" cy="6230983"/>
          </a:xfrm>
        </p:spPr>
        <p:txBody>
          <a:bodyPr anchor="ctr">
            <a:noAutofit/>
          </a:bodyPr>
          <a:lstStyle/>
          <a:p>
            <a:r>
              <a:rPr lang="pt-BR" b="1" dirty="0"/>
              <a:t>Nossa lei está no Evangelho: é o amor,</a:t>
            </a:r>
          </a:p>
          <a:p>
            <a:r>
              <a:rPr lang="pt-BR" b="1" dirty="0"/>
              <a:t>Vivemos na liberdade, liberdade. Queremos justiça e paz, justiça e paz, Somos filhos da verdade, da verdade.</a:t>
            </a:r>
          </a:p>
        </p:txBody>
      </p:sp>
    </p:spTree>
    <p:extLst>
      <p:ext uri="{BB962C8B-B14F-4D97-AF65-F5344CB8AC3E}">
        <p14:creationId xmlns:p14="http://schemas.microsoft.com/office/powerpoint/2010/main" val="19042861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1356</TotalTime>
  <Words>948</Words>
  <Application>Microsoft Office PowerPoint</Application>
  <PresentationFormat>Apresentação na tela (4:3)</PresentationFormat>
  <Paragraphs>84</Paragraphs>
  <Slides>60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4</vt:i4>
      </vt:variant>
      <vt:variant>
        <vt:lpstr>Títulos de slides</vt:lpstr>
      </vt:variant>
      <vt:variant>
        <vt:i4>60</vt:i4>
      </vt:variant>
    </vt:vector>
  </HeadingPairs>
  <TitlesOfParts>
    <vt:vector size="69" baseType="lpstr">
      <vt:lpstr>Arial</vt:lpstr>
      <vt:lpstr>Calibri</vt:lpstr>
      <vt:lpstr>Calibri Light</vt:lpstr>
      <vt:lpstr>helvetica</vt:lpstr>
      <vt:lpstr>Times New Roman</vt:lpstr>
      <vt:lpstr>Tema do Office</vt:lpstr>
      <vt:lpstr>Office Theme</vt:lpstr>
      <vt:lpstr>1_Tema do Office</vt:lpstr>
      <vt:lpstr>2_Tema do Office</vt:lpstr>
      <vt:lpstr>30º Domingo  Tempo Comum 29/10/2023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edilene@PCR.LOCAL</cp:lastModifiedBy>
  <cp:revision>131</cp:revision>
  <dcterms:created xsi:type="dcterms:W3CDTF">2021-02-27T18:57:26Z</dcterms:created>
  <dcterms:modified xsi:type="dcterms:W3CDTF">2023-08-30T20:33:06Z</dcterms:modified>
</cp:coreProperties>
</file>