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8" r:id="rId3"/>
    <p:sldId id="264" r:id="rId4"/>
    <p:sldId id="260" r:id="rId5"/>
    <p:sldId id="265" r:id="rId6"/>
    <p:sldId id="435" r:id="rId7"/>
    <p:sldId id="262" r:id="rId8"/>
    <p:sldId id="438" r:id="rId9"/>
    <p:sldId id="441" r:id="rId10"/>
    <p:sldId id="440" r:id="rId11"/>
    <p:sldId id="439" r:id="rId12"/>
    <p:sldId id="279" r:id="rId13"/>
    <p:sldId id="295" r:id="rId14"/>
    <p:sldId id="296" r:id="rId15"/>
    <p:sldId id="297" r:id="rId16"/>
    <p:sldId id="429" r:id="rId17"/>
    <p:sldId id="406" r:id="rId18"/>
    <p:sldId id="413" r:id="rId19"/>
    <p:sldId id="330" r:id="rId20"/>
    <p:sldId id="332" r:id="rId21"/>
    <p:sldId id="328" r:id="rId22"/>
    <p:sldId id="327" r:id="rId23"/>
    <p:sldId id="442" r:id="rId24"/>
    <p:sldId id="443" r:id="rId25"/>
    <p:sldId id="444" r:id="rId26"/>
    <p:sldId id="445" r:id="rId27"/>
    <p:sldId id="389" r:id="rId28"/>
    <p:sldId id="339" r:id="rId29"/>
    <p:sldId id="341" r:id="rId30"/>
    <p:sldId id="342" r:id="rId31"/>
    <p:sldId id="449" r:id="rId32"/>
    <p:sldId id="450" r:id="rId33"/>
    <p:sldId id="446" r:id="rId34"/>
    <p:sldId id="448" r:id="rId35"/>
    <p:sldId id="447" r:id="rId36"/>
    <p:sldId id="343" r:id="rId37"/>
    <p:sldId id="452" r:id="rId38"/>
    <p:sldId id="451" r:id="rId39"/>
    <p:sldId id="453" r:id="rId40"/>
    <p:sldId id="456" r:id="rId41"/>
    <p:sldId id="455" r:id="rId42"/>
    <p:sldId id="454" r:id="rId43"/>
    <p:sldId id="458" r:id="rId44"/>
    <p:sldId id="459" r:id="rId45"/>
    <p:sldId id="457" r:id="rId46"/>
    <p:sldId id="351" r:id="rId47"/>
    <p:sldId id="356" r:id="rId48"/>
    <p:sldId id="461" r:id="rId49"/>
    <p:sldId id="460" r:id="rId50"/>
    <p:sldId id="355" r:id="rId51"/>
    <p:sldId id="360" r:id="rId52"/>
    <p:sldId id="359" r:id="rId53"/>
    <p:sldId id="358" r:id="rId54"/>
    <p:sldId id="357" r:id="rId55"/>
    <p:sldId id="390" r:id="rId56"/>
    <p:sldId id="391" r:id="rId57"/>
    <p:sldId id="353" r:id="rId58"/>
    <p:sldId id="476" r:id="rId59"/>
    <p:sldId id="514" r:id="rId60"/>
    <p:sldId id="515" r:id="rId61"/>
    <p:sldId id="516" r:id="rId6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28/08/2023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29º Domingo 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22/10/2023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Nossa lei está no Evangelho: é o amor, Vivemos na liberdade, liberdade. Queremos justiça e paz, justiça e paz, Somos filhos da verdade, da verdade.</a:t>
            </a:r>
          </a:p>
        </p:txBody>
      </p:sp>
    </p:spTree>
    <p:extLst>
      <p:ext uri="{BB962C8B-B14F-4D97-AF65-F5344CB8AC3E}">
        <p14:creationId xmlns:p14="http://schemas.microsoft.com/office/powerpoint/2010/main" val="155685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9635" y="444137"/>
            <a:ext cx="8699863" cy="6230982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312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r>
              <a:rPr lang="pt-BR" b="1" i="1" dirty="0"/>
              <a:t>Salmo </a:t>
            </a:r>
          </a:p>
          <a:p>
            <a:r>
              <a:rPr lang="pt-BR" b="1" i="1" dirty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9230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7282" y="326571"/>
            <a:ext cx="8724122" cy="6307494"/>
          </a:xfrm>
        </p:spPr>
        <p:txBody>
          <a:bodyPr anchor="ctr">
            <a:normAutofit/>
          </a:bodyPr>
          <a:lstStyle/>
          <a:p>
            <a:r>
              <a:rPr lang="pt-BR" sz="8800" b="1" i="1" dirty="0"/>
              <a:t>Ó família das nações, dai ao Senhor poder</a:t>
            </a:r>
          </a:p>
          <a:p>
            <a:r>
              <a:rPr lang="pt-BR" sz="8800" b="1" i="1" dirty="0"/>
              <a:t> e glória!</a:t>
            </a:r>
          </a:p>
        </p:txBody>
      </p:sp>
    </p:spTree>
    <p:extLst>
      <p:ext uri="{BB962C8B-B14F-4D97-AF65-F5344CB8AC3E}">
        <p14:creationId xmlns:p14="http://schemas.microsoft.com/office/powerpoint/2010/main" val="1590761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6426926"/>
          </a:xfrm>
        </p:spPr>
        <p:txBody>
          <a:bodyPr anchor="ctr">
            <a:noAutofit/>
          </a:bodyPr>
          <a:lstStyle/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9753242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8620" y="574765"/>
            <a:ext cx="8770775" cy="6021977"/>
          </a:xfrm>
        </p:spPr>
        <p:txBody>
          <a:bodyPr anchor="ctr">
            <a:normAutofit/>
          </a:bodyPr>
          <a:lstStyle/>
          <a:p>
            <a:r>
              <a:rPr lang="pt-BR" sz="5500" b="1" i="1" dirty="0"/>
              <a:t>Aleluia, Aleluia, Aleluia, </a:t>
            </a:r>
          </a:p>
          <a:p>
            <a:r>
              <a:rPr lang="pt-BR" sz="5500" i="1" dirty="0"/>
              <a:t>Como astros no mundo vós resplandeçais, mensagem de vida ao mundo anunciando,</a:t>
            </a:r>
          </a:p>
          <a:p>
            <a:r>
              <a:rPr lang="pt-BR" sz="5500" i="1" dirty="0"/>
              <a:t>da vida a Palavra, com fé, proclameis, quais astros luzentes no mundo brilheis. </a:t>
            </a:r>
          </a:p>
        </p:txBody>
      </p:sp>
    </p:spTree>
    <p:extLst>
      <p:ext uri="{BB962C8B-B14F-4D97-AF65-F5344CB8AC3E}">
        <p14:creationId xmlns:p14="http://schemas.microsoft.com/office/powerpoint/2010/main" val="10877722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6571" y="1449976"/>
            <a:ext cx="8347166" cy="530352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Iluminai, Senhor, 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927" y="1214846"/>
            <a:ext cx="8574832" cy="5389154"/>
          </a:xfrm>
        </p:spPr>
        <p:txBody>
          <a:bodyPr>
            <a:normAutofit/>
          </a:bodyPr>
          <a:lstStyle/>
          <a:p>
            <a:r>
              <a:rPr lang="pt-BR" b="1" dirty="0"/>
              <a:t>A ti, ó Deus, celebra a criação, que aqui trazemos neste vinho </a:t>
            </a:r>
          </a:p>
          <a:p>
            <a:r>
              <a:rPr lang="pt-BR" b="1" dirty="0"/>
              <a:t>e pão!</a:t>
            </a:r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1006474"/>
          </a:xfrm>
        </p:spPr>
        <p:txBody>
          <a:bodyPr>
            <a:normAutofit/>
          </a:bodyPr>
          <a:lstStyle/>
          <a:p>
            <a:pPr algn="ctr"/>
            <a:r>
              <a:rPr lang="pt-BR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Orante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0588" y="1306286"/>
            <a:ext cx="8593493" cy="533711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Espírito de Deus me ungiu e consagrou</a:t>
            </a:r>
          </a:p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anunciar o Reino de amor!</a:t>
            </a:r>
          </a:p>
        </p:txBody>
      </p:sp>
    </p:spTree>
    <p:extLst>
      <p:ext uri="{BB962C8B-B14F-4D97-AF65-F5344CB8AC3E}">
        <p14:creationId xmlns:p14="http://schemas.microsoft.com/office/powerpoint/2010/main" val="347575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6242180"/>
          </a:xfrm>
        </p:spPr>
        <p:txBody>
          <a:bodyPr anchor="ctr">
            <a:noAutofit/>
          </a:bodyPr>
          <a:lstStyle/>
          <a:p>
            <a:r>
              <a:rPr lang="pt-BR" dirty="0"/>
              <a:t>Conversão, esperança e vida, renovada na fé e no amor, com os frutos colhidos na terra,</a:t>
            </a:r>
          </a:p>
          <a:p>
            <a:r>
              <a:rPr lang="pt-BR" dirty="0"/>
              <a:t>colocamos no altar do Senhor.</a:t>
            </a:r>
          </a:p>
        </p:txBody>
      </p:sp>
    </p:spTree>
    <p:extLst>
      <p:ext uri="{BB962C8B-B14F-4D97-AF65-F5344CB8AC3E}">
        <p14:creationId xmlns:p14="http://schemas.microsoft.com/office/powerpoint/2010/main" val="3059268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6152606"/>
          </a:xfrm>
        </p:spPr>
        <p:txBody>
          <a:bodyPr anchor="ctr">
            <a:normAutofit/>
          </a:bodyPr>
          <a:lstStyle/>
          <a:p>
            <a:r>
              <a:rPr lang="pt-BR" b="1" dirty="0"/>
              <a:t>A ti, ó Deus, celebra a criação, que aqui trazemos neste vinho </a:t>
            </a:r>
          </a:p>
          <a:p>
            <a:r>
              <a:rPr lang="pt-BR" b="1" dirty="0"/>
              <a:t>e pão!</a:t>
            </a:r>
          </a:p>
        </p:txBody>
      </p:sp>
    </p:spTree>
    <p:extLst>
      <p:ext uri="{BB962C8B-B14F-4D97-AF65-F5344CB8AC3E}">
        <p14:creationId xmlns:p14="http://schemas.microsoft.com/office/powerpoint/2010/main" val="17258874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9919" y="326571"/>
            <a:ext cx="8490858" cy="6152606"/>
          </a:xfrm>
        </p:spPr>
        <p:txBody>
          <a:bodyPr anchor="ctr">
            <a:normAutofit/>
          </a:bodyPr>
          <a:lstStyle/>
          <a:p>
            <a:r>
              <a:rPr lang="pt-BR" dirty="0"/>
              <a:t>O infinito dos céus e dos mares, a beleza e perfume da flor, a magia dos nossos luares, a ti cantam, por nós, seu louvor.</a:t>
            </a:r>
          </a:p>
        </p:txBody>
      </p:sp>
    </p:spTree>
    <p:extLst>
      <p:ext uri="{BB962C8B-B14F-4D97-AF65-F5344CB8AC3E}">
        <p14:creationId xmlns:p14="http://schemas.microsoft.com/office/powerpoint/2010/main" val="2483231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6152606"/>
          </a:xfrm>
        </p:spPr>
        <p:txBody>
          <a:bodyPr anchor="ctr">
            <a:normAutofit/>
          </a:bodyPr>
          <a:lstStyle/>
          <a:p>
            <a:r>
              <a:rPr lang="pt-BR" b="1" dirty="0"/>
              <a:t>A ti, ó Deus, celebra a criação, que aqui trazemos neste vinho </a:t>
            </a:r>
          </a:p>
          <a:p>
            <a:r>
              <a:rPr lang="pt-BR" b="1" dirty="0"/>
              <a:t>e pão!</a:t>
            </a:r>
          </a:p>
        </p:txBody>
      </p:sp>
    </p:spTree>
    <p:extLst>
      <p:ext uri="{BB962C8B-B14F-4D97-AF65-F5344CB8AC3E}">
        <p14:creationId xmlns:p14="http://schemas.microsoft.com/office/powerpoint/2010/main" val="2543751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6152606"/>
          </a:xfrm>
        </p:spPr>
        <p:txBody>
          <a:bodyPr anchor="ctr">
            <a:normAutofit/>
          </a:bodyPr>
          <a:lstStyle/>
          <a:p>
            <a:r>
              <a:rPr lang="pt-BR" dirty="0"/>
              <a:t>Tu ao homem confiaste o universo, nós queremos cumprir a missão</a:t>
            </a:r>
          </a:p>
          <a:p>
            <a:r>
              <a:rPr lang="pt-BR" dirty="0"/>
              <a:t>de tornar nosso mundo fraterno, preservando o que deste ao irmão.</a:t>
            </a:r>
          </a:p>
        </p:txBody>
      </p:sp>
    </p:spTree>
    <p:extLst>
      <p:ext uri="{BB962C8B-B14F-4D97-AF65-F5344CB8AC3E}">
        <p14:creationId xmlns:p14="http://schemas.microsoft.com/office/powerpoint/2010/main" val="388718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6152606"/>
          </a:xfrm>
        </p:spPr>
        <p:txBody>
          <a:bodyPr anchor="ctr">
            <a:normAutofit/>
          </a:bodyPr>
          <a:lstStyle/>
          <a:p>
            <a:r>
              <a:rPr lang="pt-BR" b="1" dirty="0"/>
              <a:t>A ti, ó Deus, celebra a criação, que aqui trazemos neste vinho </a:t>
            </a:r>
          </a:p>
          <a:p>
            <a:r>
              <a:rPr lang="pt-BR" b="1" dirty="0"/>
              <a:t>e pão!</a:t>
            </a:r>
          </a:p>
        </p:txBody>
      </p:sp>
    </p:spTree>
    <p:extLst>
      <p:ext uri="{BB962C8B-B14F-4D97-AF65-F5344CB8AC3E}">
        <p14:creationId xmlns:p14="http://schemas.microsoft.com/office/powerpoint/2010/main" val="1933647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39664691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856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Santificai  e reuni o vosso Povo!</a:t>
            </a:r>
          </a:p>
        </p:txBody>
      </p:sp>
    </p:spTree>
    <p:extLst>
      <p:ext uri="{BB962C8B-B14F-4D97-AF65-F5344CB8AC3E}">
        <p14:creationId xmlns:p14="http://schemas.microsoft.com/office/powerpoint/2010/main" val="16765777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724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Santificai nossa oferenda, ó Senhor!</a:t>
            </a:r>
          </a:p>
        </p:txBody>
      </p:sp>
    </p:spTree>
    <p:extLst>
      <p:ext uri="{BB962C8B-B14F-4D97-AF65-F5344CB8AC3E}">
        <p14:creationId xmlns:p14="http://schemas.microsoft.com/office/powerpoint/2010/main" val="38979434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467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 fontScale="85000" lnSpcReduction="20000"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6501049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6000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Recebei, ó Senhor, a 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nossa oferta!</a:t>
            </a:r>
          </a:p>
        </p:txBody>
      </p:sp>
    </p:spTree>
    <p:extLst>
      <p:ext uri="{BB962C8B-B14F-4D97-AF65-F5344CB8AC3E}">
        <p14:creationId xmlns:p14="http://schemas.microsoft.com/office/powerpoint/2010/main" val="7926639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391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Fazei de nós um só corpo e um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só Espirito!</a:t>
            </a:r>
          </a:p>
        </p:txBody>
      </p:sp>
    </p:spTree>
    <p:extLst>
      <p:ext uri="{BB962C8B-B14F-4D97-AF65-F5344CB8AC3E}">
        <p14:creationId xmlns:p14="http://schemas.microsoft.com/office/powerpoint/2010/main" val="303070970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74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554480"/>
            <a:ext cx="8512935" cy="5000865"/>
          </a:xfrm>
        </p:spPr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Fazei de nós 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2675552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2271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Lembrai-vos,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ó Pai, da 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vossa Igreja!</a:t>
            </a:r>
          </a:p>
        </p:txBody>
      </p:sp>
    </p:spTree>
    <p:extLst>
      <p:ext uri="{BB962C8B-B14F-4D97-AF65-F5344CB8AC3E}">
        <p14:creationId xmlns:p14="http://schemas.microsoft.com/office/powerpoint/2010/main" val="21055979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endParaRPr lang="pt-BR" sz="6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13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2069" y="326571"/>
            <a:ext cx="8739051" cy="63093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Lembrai-vos,</a:t>
            </a:r>
          </a:p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ó Pai, dos vossos filhos!</a:t>
            </a:r>
          </a:p>
        </p:txBody>
      </p:sp>
    </p:spTree>
    <p:extLst>
      <p:ext uri="{BB962C8B-B14F-4D97-AF65-F5344CB8AC3E}">
        <p14:creationId xmlns:p14="http://schemas.microsoft.com/office/powerpoint/2010/main" val="11619656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67139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todos saciai, com vossa Glória!</a:t>
            </a:r>
          </a:p>
        </p:txBody>
      </p:sp>
    </p:spTree>
    <p:extLst>
      <p:ext uri="{BB962C8B-B14F-4D97-AF65-F5344CB8AC3E}">
        <p14:creationId xmlns:p14="http://schemas.microsoft.com/office/powerpoint/2010/main" val="108163432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571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3244131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63894" y="326571"/>
            <a:ext cx="8427409" cy="6214188"/>
          </a:xfrm>
        </p:spPr>
        <p:txBody>
          <a:bodyPr anchor="ctr">
            <a:normAutofit/>
          </a:bodyPr>
          <a:lstStyle/>
          <a:p>
            <a:pPr fontAlgn="b"/>
            <a:r>
              <a:rPr lang="pt-BR" sz="6600" b="1" i="1" dirty="0"/>
              <a:t>A César darão o que é dele, se a ele é que estão a servir! A Deus o que é dele ofereçam,</a:t>
            </a:r>
          </a:p>
          <a:p>
            <a:pPr fontAlgn="b"/>
            <a:r>
              <a:rPr lang="pt-BR" sz="6600" b="1" i="1" dirty="0"/>
              <a:t>se querem justiça cumprir.</a:t>
            </a:r>
          </a:p>
        </p:txBody>
      </p:sp>
    </p:spTree>
    <p:extLst>
      <p:ext uri="{BB962C8B-B14F-4D97-AF65-F5344CB8AC3E}">
        <p14:creationId xmlns:p14="http://schemas.microsoft.com/office/powerpoint/2010/main" val="242726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307910"/>
            <a:ext cx="8512935" cy="6247435"/>
          </a:xfrm>
        </p:spPr>
        <p:txBody>
          <a:bodyPr>
            <a:normAutofit/>
          </a:bodyPr>
          <a:lstStyle/>
          <a:p>
            <a:r>
              <a:rPr lang="pt-BR" i="1" dirty="0"/>
              <a:t>Nós somos o povo de Deus, Um povo que vai caminhando, caminhando, caminhando. Na estrada escura deste mundo Somos a luz que vai iluminando, iluminando, iluminando.</a:t>
            </a:r>
          </a:p>
        </p:txBody>
      </p:sp>
    </p:spTree>
    <p:extLst>
      <p:ext uri="{BB962C8B-B14F-4D97-AF65-F5344CB8AC3E}">
        <p14:creationId xmlns:p14="http://schemas.microsoft.com/office/powerpoint/2010/main" val="206870592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5274" y="326570"/>
            <a:ext cx="8724122" cy="631552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Tenho fé, mesmo dizendo:</a:t>
            </a:r>
          </a:p>
          <a:p>
            <a:pPr marL="0" indent="0" algn="ctr">
              <a:buNone/>
            </a:pPr>
            <a:r>
              <a:rPr lang="pt-BR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estava angustiado:</a:t>
            </a:r>
          </a:p>
          <a:p>
            <a:pPr marL="0" indent="0" algn="ctr">
              <a:buNone/>
            </a:pPr>
            <a:r>
              <a:rPr lang="pt-BR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“Eu não vou </a:t>
            </a:r>
            <a:r>
              <a:rPr lang="pt-BR" sz="5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agüentar</a:t>
            </a:r>
            <a:r>
              <a:rPr lang="pt-BR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mais!” E, sentindo-me ansioso, eu dizia, claramente: “Todo mundo é mentiroso!”. Eu dizia, claramente: “Todo mundo é mentiroso!”</a:t>
            </a:r>
          </a:p>
        </p:txBody>
      </p:sp>
    </p:spTree>
    <p:extLst>
      <p:ext uri="{BB962C8B-B14F-4D97-AF65-F5344CB8AC3E}">
        <p14:creationId xmlns:p14="http://schemas.microsoft.com/office/powerpoint/2010/main" val="13979138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257" y="326570"/>
            <a:ext cx="8565502" cy="6139543"/>
          </a:xfrm>
        </p:spPr>
        <p:txBody>
          <a:bodyPr anchor="ctr">
            <a:normAutofit fontScale="92500" lnSpcReduction="10000"/>
          </a:bodyPr>
          <a:lstStyle/>
          <a:p>
            <a:pPr fontAlgn="b"/>
            <a:endParaRPr lang="pt-BR" sz="7200" b="1" i="1" dirty="0"/>
          </a:p>
          <a:p>
            <a:pPr fontAlgn="b"/>
            <a:r>
              <a:rPr lang="pt-BR" sz="7100" b="1" i="1" dirty="0"/>
              <a:t>A César darão o que é dele, se a ele é que estão a servir! A Deus o que é dele ofereçam,</a:t>
            </a:r>
          </a:p>
          <a:p>
            <a:pPr fontAlgn="b"/>
            <a:r>
              <a:rPr lang="pt-BR" sz="7100" b="1" i="1" dirty="0"/>
              <a:t>se querem justiça cumprir.</a:t>
            </a:r>
          </a:p>
          <a:p>
            <a:pPr marL="0" indent="0" algn="ctr">
              <a:buNone/>
            </a:pPr>
            <a:endParaRPr lang="pt-BR" sz="7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4677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0446" y="313509"/>
            <a:ext cx="8569233" cy="6374674"/>
          </a:xfrm>
        </p:spPr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darei ao meu Senhor,</a:t>
            </a:r>
          </a:p>
          <a:p>
            <a:pPr marL="0" indent="0" algn="ctr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pelo bem que ele me fez?</a:t>
            </a:r>
          </a:p>
          <a:p>
            <a:pPr marL="0" indent="0" algn="ctr">
              <a:buNone/>
            </a:pPr>
            <a:r>
              <a:rPr lang="pt-B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Cálice da salvação, em louvor, elevarei, invocando o santo nome do Senhor, mais uma vez. Invocando o santo nome do Senhor, mais uma vez.</a:t>
            </a:r>
          </a:p>
        </p:txBody>
      </p:sp>
    </p:spTree>
    <p:extLst>
      <p:ext uri="{BB962C8B-B14F-4D97-AF65-F5344CB8AC3E}">
        <p14:creationId xmlns:p14="http://schemas.microsoft.com/office/powerpoint/2010/main" val="41085654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5902" y="326570"/>
            <a:ext cx="8481527" cy="6232849"/>
          </a:xfrm>
        </p:spPr>
        <p:txBody>
          <a:bodyPr anchor="ctr">
            <a:normAutofit fontScale="85000" lnSpcReduction="20000"/>
          </a:bodyPr>
          <a:lstStyle/>
          <a:p>
            <a:pPr fontAlgn="b"/>
            <a:endParaRPr lang="pt-BR" sz="8000" b="1" i="1" dirty="0"/>
          </a:p>
          <a:p>
            <a:pPr fontAlgn="b"/>
            <a:endParaRPr lang="pt-BR" sz="8000" b="1" i="1" dirty="0"/>
          </a:p>
          <a:p>
            <a:pPr fontAlgn="b"/>
            <a:r>
              <a:rPr lang="pt-BR" sz="7800" b="1" i="1" dirty="0"/>
              <a:t>A César darão o que é dele, se a ele é que estão a servir! A Deus o que é dele ofereçam,</a:t>
            </a:r>
          </a:p>
          <a:p>
            <a:pPr fontAlgn="b"/>
            <a:r>
              <a:rPr lang="pt-BR" sz="7800" b="1" i="1" dirty="0"/>
              <a:t>se querem justiça cumprir.</a:t>
            </a:r>
          </a:p>
          <a:p>
            <a:pPr fontAlgn="b"/>
            <a:endParaRPr lang="pt-BR" sz="8000" b="1" i="1" dirty="0"/>
          </a:p>
          <a:p>
            <a:pPr fontAlgn="b"/>
            <a:endParaRPr lang="pt-BR" sz="800" b="1" i="1" dirty="0"/>
          </a:p>
          <a:p>
            <a:pPr fontAlgn="b"/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28412710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7951" y="326570"/>
            <a:ext cx="8752114" cy="6270173"/>
          </a:xfrm>
        </p:spPr>
        <p:txBody>
          <a:bodyPr anchor="ctr">
            <a:noAutofit/>
          </a:bodyPr>
          <a:lstStyle/>
          <a:p>
            <a:r>
              <a:rPr lang="pt-BR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Vou cumprir minhas promessas, para o povo todo ver. Custo muito a ti, Senhor, ver um filho teu morrer. Sou teu servo e de tua serva filho sou. Vem me valer! Sou teu servo e de tua serva filho sou. Vem me valer!</a:t>
            </a:r>
          </a:p>
        </p:txBody>
      </p:sp>
    </p:spTree>
    <p:extLst>
      <p:ext uri="{BB962C8B-B14F-4D97-AF65-F5344CB8AC3E}">
        <p14:creationId xmlns:p14="http://schemas.microsoft.com/office/powerpoint/2010/main" val="43239314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1300" y="152400"/>
            <a:ext cx="8661399" cy="6527800"/>
          </a:xfrm>
        </p:spPr>
        <p:txBody>
          <a:bodyPr anchor="ctr">
            <a:noAutofit/>
          </a:bodyPr>
          <a:lstStyle/>
          <a:p>
            <a:pPr fontAlgn="b"/>
            <a:endParaRPr lang="pt-BR" sz="6600" b="1" i="1" dirty="0"/>
          </a:p>
          <a:p>
            <a:pPr fontAlgn="b"/>
            <a:r>
              <a:rPr lang="pt-BR" sz="6600" b="1" i="1" dirty="0"/>
              <a:t>A César darão o que é dele, se a ele é que estão a servir! A Deus o que é dele ofereçam,</a:t>
            </a:r>
          </a:p>
          <a:p>
            <a:pPr fontAlgn="b"/>
            <a:r>
              <a:rPr lang="pt-BR" sz="6600" b="1" i="1" dirty="0"/>
              <a:t>se querem justiça cumprir.</a:t>
            </a:r>
          </a:p>
          <a:p>
            <a:pPr fontAlgn="b"/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3255429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8800" b="1" i="1" dirty="0"/>
              <a:t>Oração </a:t>
            </a:r>
          </a:p>
          <a:p>
            <a:pPr fontAlgn="b"/>
            <a:r>
              <a:rPr lang="pt-BR" sz="8800" b="1" i="1" dirty="0"/>
              <a:t>Vocacional</a:t>
            </a:r>
          </a:p>
        </p:txBody>
      </p:sp>
    </p:spTree>
    <p:extLst>
      <p:ext uri="{BB962C8B-B14F-4D97-AF65-F5344CB8AC3E}">
        <p14:creationId xmlns:p14="http://schemas.microsoft.com/office/powerpoint/2010/main" val="18812515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90426117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642335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Nossa lei está no Evangelho: é o amor, Vivemos na liberdade, liberdade. Queremos justiça e paz, justiça e paz, Somos filhos da verdade, da verdade.</a:t>
            </a:r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649216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Busquemos o Reino de Deus, Que é fonte de libertação, libertação, libertação. O Cristo vive em nossa vida, Dele esperamos nossa salvação, a salvação, a salvação.</a:t>
            </a:r>
          </a:p>
        </p:txBody>
      </p:sp>
    </p:spTree>
    <p:extLst>
      <p:ext uri="{BB962C8B-B14F-4D97-AF65-F5344CB8AC3E}">
        <p14:creationId xmlns:p14="http://schemas.microsoft.com/office/powerpoint/2010/main" val="3681237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Nossa lei está no Evangelho: é o amor, Vivemos na liberdade, liberdade. Queremos justiça e paz, justiça e paz, Somos filhos da verdade, da verdade.</a:t>
            </a:r>
          </a:p>
        </p:txBody>
      </p:sp>
    </p:spTree>
    <p:extLst>
      <p:ext uri="{BB962C8B-B14F-4D97-AF65-F5344CB8AC3E}">
        <p14:creationId xmlns:p14="http://schemas.microsoft.com/office/powerpoint/2010/main" val="214263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9291" y="352696"/>
            <a:ext cx="8742782" cy="6328022"/>
          </a:xfrm>
        </p:spPr>
        <p:txBody>
          <a:bodyPr anchor="ctr">
            <a:noAutofit/>
          </a:bodyPr>
          <a:lstStyle/>
          <a:p>
            <a:r>
              <a:rPr lang="pt-BR" sz="5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Reino de Deus é dos pobres, Dos que trabalham pela paz, dos que trabalham pela paz. Dos que lutam pela justiça E avançam sempre, sem olhar pra trás, avançam sem olhar pra trás.</a:t>
            </a:r>
          </a:p>
        </p:txBody>
      </p:sp>
    </p:spTree>
    <p:extLst>
      <p:ext uri="{BB962C8B-B14F-4D97-AF65-F5344CB8AC3E}">
        <p14:creationId xmlns:p14="http://schemas.microsoft.com/office/powerpoint/2010/main" val="10431461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897</Words>
  <Application>Microsoft Office PowerPoint</Application>
  <PresentationFormat>Apresentação na tela (4:3)</PresentationFormat>
  <Paragraphs>79</Paragraphs>
  <Slides>60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60</vt:i4>
      </vt:variant>
    </vt:vector>
  </HeadingPairs>
  <TitlesOfParts>
    <vt:vector size="66" baseType="lpstr">
      <vt:lpstr>Arial</vt:lpstr>
      <vt:lpstr>Calibri</vt:lpstr>
      <vt:lpstr>Calibri Light</vt:lpstr>
      <vt:lpstr>Times New Roman</vt:lpstr>
      <vt:lpstr>Tema do Office</vt:lpstr>
      <vt:lpstr>Office Theme</vt:lpstr>
      <vt:lpstr>29º Domingo  do Tempo Comum 22/10/2023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80</cp:revision>
  <dcterms:created xsi:type="dcterms:W3CDTF">2021-02-27T18:57:26Z</dcterms:created>
  <dcterms:modified xsi:type="dcterms:W3CDTF">2023-08-29T00:09:02Z</dcterms:modified>
</cp:coreProperties>
</file>