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</p:sldMasterIdLst>
  <p:sldIdLst>
    <p:sldId id="258" r:id="rId4"/>
    <p:sldId id="264" r:id="rId5"/>
    <p:sldId id="260" r:id="rId6"/>
    <p:sldId id="265" r:id="rId7"/>
    <p:sldId id="521" r:id="rId8"/>
    <p:sldId id="522" r:id="rId9"/>
    <p:sldId id="523" r:id="rId10"/>
    <p:sldId id="526" r:id="rId11"/>
    <p:sldId id="529" r:id="rId12"/>
    <p:sldId id="528" r:id="rId13"/>
    <p:sldId id="527" r:id="rId14"/>
    <p:sldId id="530" r:id="rId15"/>
    <p:sldId id="525" r:id="rId16"/>
    <p:sldId id="460" r:id="rId17"/>
    <p:sldId id="513" r:id="rId18"/>
    <p:sldId id="503" r:id="rId19"/>
    <p:sldId id="461" r:id="rId20"/>
    <p:sldId id="406" r:id="rId21"/>
    <p:sldId id="413" r:id="rId22"/>
    <p:sldId id="330" r:id="rId23"/>
    <p:sldId id="332" r:id="rId24"/>
    <p:sldId id="471" r:id="rId25"/>
    <p:sldId id="532" r:id="rId26"/>
    <p:sldId id="531" r:id="rId27"/>
    <p:sldId id="533" r:id="rId28"/>
    <p:sldId id="389" r:id="rId29"/>
    <p:sldId id="339" r:id="rId30"/>
    <p:sldId id="505" r:id="rId31"/>
    <p:sldId id="342" r:id="rId32"/>
    <p:sldId id="506" r:id="rId33"/>
    <p:sldId id="343" r:id="rId34"/>
    <p:sldId id="507" r:id="rId35"/>
    <p:sldId id="347" r:id="rId36"/>
    <p:sldId id="508" r:id="rId37"/>
    <p:sldId id="430" r:id="rId38"/>
    <p:sldId id="509" r:id="rId39"/>
    <p:sldId id="380" r:id="rId40"/>
    <p:sldId id="510" r:id="rId41"/>
    <p:sldId id="431" r:id="rId42"/>
    <p:sldId id="511" r:id="rId43"/>
    <p:sldId id="423" r:id="rId44"/>
    <p:sldId id="512" r:id="rId45"/>
    <p:sldId id="356" r:id="rId46"/>
    <p:sldId id="535" r:id="rId47"/>
    <p:sldId id="536" r:id="rId48"/>
    <p:sldId id="539" r:id="rId49"/>
    <p:sldId id="538" r:id="rId50"/>
    <p:sldId id="537" r:id="rId51"/>
    <p:sldId id="541" r:id="rId52"/>
    <p:sldId id="540" r:id="rId53"/>
    <p:sldId id="542" r:id="rId54"/>
    <p:sldId id="543" r:id="rId55"/>
    <p:sldId id="534" r:id="rId56"/>
    <p:sldId id="355" r:id="rId57"/>
    <p:sldId id="545" r:id="rId58"/>
    <p:sldId id="548" r:id="rId59"/>
    <p:sldId id="546" r:id="rId60"/>
    <p:sldId id="544" r:id="rId61"/>
    <p:sldId id="549" r:id="rId62"/>
    <p:sldId id="547" r:id="rId63"/>
    <p:sldId id="550" r:id="rId64"/>
    <p:sldId id="552" r:id="rId65"/>
    <p:sldId id="551" r:id="rId66"/>
    <p:sldId id="479" r:id="rId67"/>
    <p:sldId id="476" r:id="rId68"/>
    <p:sldId id="514" r:id="rId69"/>
    <p:sldId id="515" r:id="rId70"/>
    <p:sldId id="516" r:id="rId71"/>
    <p:sldId id="517" r:id="rId72"/>
    <p:sldId id="518" r:id="rId73"/>
    <p:sldId id="353" r:id="rId7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16" Type="http://schemas.openxmlformats.org/officeDocument/2006/relationships/slide" Target="slides/slide1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slide" Target="slides/slide71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viewProps" Target="viewProps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57869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  <p:sldLayoutId id="214748374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222069"/>
            <a:ext cx="8569234" cy="6270171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XXVIII</a:t>
            </a:r>
            <a:r>
              <a:rPr lang="pt-BR" sz="72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Domingo 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Tempo Comum</a:t>
            </a:r>
            <a:br>
              <a:rPr lang="pt-BR" sz="72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pt-BR" sz="72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/10/2023</a:t>
            </a:r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404950"/>
            <a:ext cx="8512935" cy="6150396"/>
          </a:xfrm>
        </p:spPr>
        <p:txBody>
          <a:bodyPr>
            <a:normAutofit/>
          </a:bodyPr>
          <a:lstStyle/>
          <a:p>
            <a:r>
              <a:rPr lang="pt-BR" sz="6600" b="1" i="1" dirty="0"/>
              <a:t>O Pai, somos nós o povo eleito, que </a:t>
            </a:r>
          </a:p>
          <a:p>
            <a:r>
              <a:rPr lang="pt-BR" sz="6600" b="1" i="1" dirty="0"/>
              <a:t>Cristo veio reunir.</a:t>
            </a:r>
          </a:p>
        </p:txBody>
      </p:sp>
    </p:spTree>
    <p:extLst>
      <p:ext uri="{BB962C8B-B14F-4D97-AF65-F5344CB8AC3E}">
        <p14:creationId xmlns:p14="http://schemas.microsoft.com/office/powerpoint/2010/main" val="3696057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404950"/>
            <a:ext cx="8512935" cy="6150396"/>
          </a:xfrm>
        </p:spPr>
        <p:txBody>
          <a:bodyPr>
            <a:normAutofit/>
          </a:bodyPr>
          <a:lstStyle/>
          <a:p>
            <a:r>
              <a:rPr lang="pt-BR" sz="6600" i="1" dirty="0"/>
              <a:t>Pra anunciar o evangelho, aleluia. O Senhor nos enviou, aleluia.</a:t>
            </a:r>
          </a:p>
        </p:txBody>
      </p:sp>
    </p:spTree>
    <p:extLst>
      <p:ext uri="{BB962C8B-B14F-4D97-AF65-F5344CB8AC3E}">
        <p14:creationId xmlns:p14="http://schemas.microsoft.com/office/powerpoint/2010/main" val="4206751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404950"/>
            <a:ext cx="8512935" cy="6150396"/>
          </a:xfrm>
        </p:spPr>
        <p:txBody>
          <a:bodyPr>
            <a:normAutofit/>
          </a:bodyPr>
          <a:lstStyle/>
          <a:p>
            <a:r>
              <a:rPr lang="pt-BR" sz="6600" b="1" i="1" dirty="0"/>
              <a:t>O Pai, somos nós o povo eleito, que </a:t>
            </a:r>
          </a:p>
          <a:p>
            <a:r>
              <a:rPr lang="pt-BR" sz="6600" b="1" i="1" dirty="0"/>
              <a:t>Cristo veio reunir.</a:t>
            </a:r>
          </a:p>
        </p:txBody>
      </p:sp>
    </p:spTree>
    <p:extLst>
      <p:ext uri="{BB962C8B-B14F-4D97-AF65-F5344CB8AC3E}">
        <p14:creationId xmlns:p14="http://schemas.microsoft.com/office/powerpoint/2010/main" val="188966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404950"/>
            <a:ext cx="8512935" cy="6150396"/>
          </a:xfrm>
        </p:spPr>
        <p:txBody>
          <a:bodyPr>
            <a:normAutofit/>
          </a:bodyPr>
          <a:lstStyle/>
          <a:p>
            <a:endParaRPr lang="pt-BR" sz="6600" b="1" dirty="0"/>
          </a:p>
        </p:txBody>
      </p:sp>
    </p:spTree>
    <p:extLst>
      <p:ext uri="{BB962C8B-B14F-4D97-AF65-F5344CB8AC3E}">
        <p14:creationId xmlns:p14="http://schemas.microsoft.com/office/powerpoint/2010/main" val="1260203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22905" cy="6214188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Na casa do Senhor habitarei,</a:t>
            </a:r>
          </a:p>
          <a:p>
            <a:r>
              <a:rPr lang="pt-BR" sz="6600" b="1" i="1" dirty="0"/>
              <a:t>eternamente.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799" y="574766"/>
            <a:ext cx="8669383" cy="6029234"/>
          </a:xfrm>
        </p:spPr>
        <p:txBody>
          <a:bodyPr anchor="ctr">
            <a:normAutofit fontScale="92500"/>
          </a:bodyPr>
          <a:lstStyle/>
          <a:p>
            <a:endParaRPr lang="pt-BR" b="1" i="1" dirty="0"/>
          </a:p>
          <a:p>
            <a:r>
              <a:rPr lang="pt-BR" b="1" i="1" dirty="0"/>
              <a:t>Aleluia, Aleluia, Aleluia.</a:t>
            </a:r>
            <a:br>
              <a:rPr lang="pt-BR" i="1" dirty="0"/>
            </a:br>
            <a:r>
              <a:rPr lang="pt-BR" i="1" dirty="0"/>
              <a:t>Que o Pai do Senhor Jesus Cristo nos dê do saber o espírito; conheçamos, assim, a esperança à qual nos chamou, como herança!</a:t>
            </a:r>
            <a:endParaRPr lang="pt-BR" sz="4400" b="1" i="1" dirty="0"/>
          </a:p>
          <a:p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449976"/>
            <a:ext cx="7992836" cy="497694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Ouvi, Senhor, o vosso povo!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137103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Orante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397726"/>
            <a:ext cx="7886700" cy="5133703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O Espírito de Deus me ungiu e consagrou</a:t>
            </a:r>
          </a:p>
          <a:p>
            <a:r>
              <a:rPr lang="pt-BR" b="1" i="1" dirty="0"/>
              <a:t>para anunciar o Reino de amor!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75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49" y="1214846"/>
            <a:ext cx="8083551" cy="5389154"/>
          </a:xfrm>
        </p:spPr>
        <p:txBody>
          <a:bodyPr>
            <a:normAutofit/>
          </a:bodyPr>
          <a:lstStyle/>
          <a:p>
            <a:r>
              <a:rPr lang="pt-BR" sz="6600" b="1" i="1" dirty="0"/>
              <a:t>A ti, ó Deus, celebra a criação, que aqui trazemos neste vinho </a:t>
            </a:r>
          </a:p>
          <a:p>
            <a:r>
              <a:rPr lang="pt-BR" sz="6600" b="1" i="1" dirty="0"/>
              <a:t>e pão! 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i="1" dirty="0"/>
              <a:t>Conversão, esperança e vida, renovada na fé e no amor, com os frutos colhidos na terra,</a:t>
            </a:r>
          </a:p>
          <a:p>
            <a:r>
              <a:rPr lang="pt-BR" i="1" dirty="0"/>
              <a:t>colocamos no altar do Senhor.</a:t>
            </a:r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endParaRPr lang="pt-BR" sz="6600" b="1" dirty="0"/>
          </a:p>
          <a:p>
            <a:r>
              <a:rPr lang="pt-BR" sz="6600" b="1" i="1" dirty="0"/>
              <a:t>A ti, ó Deus, celebra a criação, que aqui trazemos neste vinho </a:t>
            </a:r>
          </a:p>
          <a:p>
            <a:r>
              <a:rPr lang="pt-BR" sz="6600" b="1" i="1" dirty="0"/>
              <a:t>e pão! 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5262490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927" y="326570"/>
            <a:ext cx="8552439" cy="6260841"/>
          </a:xfrm>
        </p:spPr>
        <p:txBody>
          <a:bodyPr anchor="ctr">
            <a:noAutofit/>
          </a:bodyPr>
          <a:lstStyle/>
          <a:p>
            <a:r>
              <a:rPr lang="pt-BR" sz="6600" i="1" dirty="0"/>
              <a:t>O infinito dos céus e dos mares, a beleza e perfume da flor,</a:t>
            </a:r>
          </a:p>
          <a:p>
            <a:r>
              <a:rPr lang="pt-BR" sz="6600" i="1" dirty="0"/>
              <a:t>a magia dos nossos luares, a ti cantam, por nós, seu louvor.</a:t>
            </a:r>
          </a:p>
        </p:txBody>
      </p:sp>
    </p:spTree>
    <p:extLst>
      <p:ext uri="{BB962C8B-B14F-4D97-AF65-F5344CB8AC3E}">
        <p14:creationId xmlns:p14="http://schemas.microsoft.com/office/powerpoint/2010/main" val="419277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endParaRPr lang="pt-BR" sz="6600" b="1" dirty="0"/>
          </a:p>
          <a:p>
            <a:r>
              <a:rPr lang="pt-BR" sz="6600" b="1" i="1" dirty="0"/>
              <a:t>A ti, ó Deus, celebra a criação, que aqui trazemos neste vinho </a:t>
            </a:r>
          </a:p>
          <a:p>
            <a:r>
              <a:rPr lang="pt-BR" sz="6600" b="1" i="1" dirty="0"/>
              <a:t>e pão! 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0442027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VI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65434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effectLst/>
              </a:rPr>
              <a:t>Alegrai-nos, ó Pai, com a </a:t>
            </a:r>
          </a:p>
          <a:p>
            <a:pPr marL="0" indent="0" algn="ctr">
              <a:buNone/>
            </a:pPr>
            <a:r>
              <a:rPr lang="pt-BR" sz="8800" b="1" i="1" dirty="0">
                <a:effectLst/>
              </a:rPr>
              <a:t>vossa luz</a:t>
            </a:r>
            <a:r>
              <a:rPr lang="pt-BR" sz="8800" b="1" i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466856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6632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739051" cy="630936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Santo!</a:t>
            </a:r>
          </a:p>
        </p:txBody>
      </p:sp>
    </p:spTree>
    <p:extLst>
      <p:ext uri="{BB962C8B-B14F-4D97-AF65-F5344CB8AC3E}">
        <p14:creationId xmlns:p14="http://schemas.microsoft.com/office/powerpoint/2010/main" val="6886000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09789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Socorrei, com bondade, os que vos buscam!</a:t>
            </a:r>
          </a:p>
        </p:txBody>
      </p:sp>
    </p:spTree>
    <p:extLst>
      <p:ext uri="{BB962C8B-B14F-4D97-AF65-F5344CB8AC3E}">
        <p14:creationId xmlns:p14="http://schemas.microsoft.com/office/powerpoint/2010/main" val="6445281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89128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effectLst/>
              </a:rPr>
              <a:t>Por amor </a:t>
            </a:r>
          </a:p>
          <a:p>
            <a:pPr marL="0" indent="0" algn="ctr">
              <a:buNone/>
            </a:pPr>
            <a:r>
              <a:rPr lang="pt-BR" sz="8800" b="1" i="1" dirty="0">
                <a:effectLst/>
              </a:rPr>
              <a:t>nos enviastes </a:t>
            </a:r>
          </a:p>
          <a:p>
            <a:pPr marL="0" indent="0" algn="ctr">
              <a:buNone/>
            </a:pPr>
            <a:r>
              <a:rPr lang="pt-BR" sz="8800" b="1" i="1" dirty="0">
                <a:effectLst/>
              </a:rPr>
              <a:t>vosso Filho</a:t>
            </a:r>
            <a:r>
              <a:rPr lang="pt-BR" sz="8800" b="1" i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657629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71140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pt-BR" sz="8800" b="1" i="1" dirty="0">
                <a:solidFill>
                  <a:srgbClr val="333333"/>
                </a:solidFill>
                <a:effectLst/>
              </a:rPr>
              <a:t>Jesus Cristo deu-nos vida</a:t>
            </a:r>
          </a:p>
          <a:p>
            <a:pPr marL="0" indent="0" algn="ctr">
              <a:buNone/>
            </a:pPr>
            <a:r>
              <a:rPr lang="pt-BR" sz="8800" b="1" i="1" dirty="0">
                <a:solidFill>
                  <a:srgbClr val="333333"/>
                </a:solidFill>
                <a:effectLst/>
              </a:rPr>
              <a:t> por sua morte!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1863263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80004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pt-BR" sz="8800" b="1" i="1" dirty="0">
                <a:effectLst/>
              </a:rPr>
              <a:t>Santificai-nos pelo dom do vosso Espírito!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1834248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r>
              <a:rPr lang="pt-BR" sz="6600" b="1" i="1" dirty="0"/>
              <a:t>O Pai, somos nós o povo eleito, que </a:t>
            </a:r>
          </a:p>
          <a:p>
            <a:r>
              <a:rPr lang="pt-BR" sz="6600" b="1" i="1" dirty="0"/>
              <a:t>Cristo veio reunir.</a:t>
            </a:r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2625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7951" y="326570"/>
            <a:ext cx="8742784" cy="623284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b="1" i="1" dirty="0">
                <a:effectLst/>
              </a:rPr>
              <a:t>Anunciamos, Senhor, a vossa morte e proclamamos a vossa ressurreição. Vinde, Senhor Jesus!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20720765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/>
              <a:t>R</a:t>
            </a:r>
            <a:r>
              <a:rPr lang="pt-BR" sz="8800" b="1" i="1" dirty="0">
                <a:effectLst/>
              </a:rPr>
              <a:t>ecebei, ó Senhor, a </a:t>
            </a:r>
          </a:p>
          <a:p>
            <a:pPr marL="0" indent="0" algn="ctr">
              <a:buNone/>
            </a:pPr>
            <a:r>
              <a:rPr lang="pt-BR" sz="8800" b="1" i="1" dirty="0">
                <a:effectLst/>
              </a:rPr>
              <a:t>nossa oferta!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10816343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5184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effectLst/>
              </a:rPr>
              <a:t>Fazei de nós </a:t>
            </a:r>
          </a:p>
          <a:p>
            <a:pPr marL="0" indent="0" algn="ctr">
              <a:buNone/>
            </a:pPr>
            <a:r>
              <a:rPr lang="pt-BR" sz="8800" b="1" i="1" dirty="0">
                <a:effectLst/>
              </a:rPr>
              <a:t>um sacrifício</a:t>
            </a:r>
          </a:p>
          <a:p>
            <a:pPr marL="0" indent="0" algn="ctr">
              <a:buNone/>
            </a:pPr>
            <a:r>
              <a:rPr lang="pt-BR" sz="8800" b="1" i="1" dirty="0">
                <a:effectLst/>
              </a:rPr>
              <a:t> de louvor!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5332957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1417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Lembrai-vos, ó Pai, de vossos filhos!</a:t>
            </a:r>
          </a:p>
        </p:txBody>
      </p:sp>
    </p:spTree>
    <p:extLst>
      <p:ext uri="{BB962C8B-B14F-4D97-AF65-F5344CB8AC3E}">
        <p14:creationId xmlns:p14="http://schemas.microsoft.com/office/powerpoint/2010/main" val="9715111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65820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todos sacai com vossa glória!</a:t>
            </a:r>
          </a:p>
        </p:txBody>
      </p:sp>
    </p:spTree>
    <p:extLst>
      <p:ext uri="{BB962C8B-B14F-4D97-AF65-F5344CB8AC3E}">
        <p14:creationId xmlns:p14="http://schemas.microsoft.com/office/powerpoint/2010/main" val="3347597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404950"/>
            <a:ext cx="8512935" cy="6150396"/>
          </a:xfrm>
        </p:spPr>
        <p:txBody>
          <a:bodyPr>
            <a:normAutofit/>
          </a:bodyPr>
          <a:lstStyle/>
          <a:p>
            <a:r>
              <a:rPr lang="pt-BR" sz="6600" i="1" dirty="0"/>
              <a:t>Pra viver da sua vida, aleluia. O Senhor nos enviou, aleluia.</a:t>
            </a:r>
          </a:p>
        </p:txBody>
      </p:sp>
    </p:spTree>
    <p:extLst>
      <p:ext uri="{BB962C8B-B14F-4D97-AF65-F5344CB8AC3E}">
        <p14:creationId xmlns:p14="http://schemas.microsoft.com/office/powerpoint/2010/main" val="37950121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30819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Concedei-nos o convívio dos eleitos!</a:t>
            </a:r>
          </a:p>
        </p:txBody>
      </p:sp>
    </p:spTree>
    <p:extLst>
      <p:ext uri="{BB962C8B-B14F-4D97-AF65-F5344CB8AC3E}">
        <p14:creationId xmlns:p14="http://schemas.microsoft.com/office/powerpoint/2010/main" val="6516508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0079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45477247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5273" y="326571"/>
            <a:ext cx="8686800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Um rei fez um grande banquete, o povo já foi convidado. A mesa já está preparada, já foi o cordeiro imolado.</a:t>
            </a:r>
          </a:p>
        </p:txBody>
      </p:sp>
    </p:spTree>
    <p:extLst>
      <p:ext uri="{BB962C8B-B14F-4D97-AF65-F5344CB8AC3E}">
        <p14:creationId xmlns:p14="http://schemas.microsoft.com/office/powerpoint/2010/main" val="24272653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5273" y="326571"/>
            <a:ext cx="8686800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Tenho fé, mesmo dizendo:</a:t>
            </a:r>
          </a:p>
          <a:p>
            <a:pPr fontAlgn="b"/>
            <a:r>
              <a:rPr lang="pt-BR" i="1" dirty="0"/>
              <a:t>quando estava angustiado:</a:t>
            </a:r>
          </a:p>
          <a:p>
            <a:pPr fontAlgn="b"/>
            <a:r>
              <a:rPr lang="pt-BR" i="1" dirty="0"/>
              <a:t>“Eu não vou </a:t>
            </a:r>
            <a:r>
              <a:rPr lang="pt-BR" i="1" dirty="0" err="1"/>
              <a:t>agüentar</a:t>
            </a:r>
            <a:r>
              <a:rPr lang="pt-BR" i="1" dirty="0"/>
              <a:t> mais!” E, sentindo-me ansioso,</a:t>
            </a:r>
          </a:p>
        </p:txBody>
      </p:sp>
    </p:spTree>
    <p:extLst>
      <p:ext uri="{BB962C8B-B14F-4D97-AF65-F5344CB8AC3E}">
        <p14:creationId xmlns:p14="http://schemas.microsoft.com/office/powerpoint/2010/main" val="60938081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5273" y="326571"/>
            <a:ext cx="8686800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eu dizia, claramente:</a:t>
            </a:r>
          </a:p>
          <a:p>
            <a:pPr fontAlgn="b"/>
            <a:r>
              <a:rPr lang="pt-BR" i="1" dirty="0"/>
              <a:t>“Todo mundo é mentiroso!”.</a:t>
            </a:r>
          </a:p>
          <a:p>
            <a:pPr fontAlgn="b"/>
            <a:r>
              <a:rPr lang="pt-BR" i="1" dirty="0"/>
              <a:t>Eu dizia, claramente:</a:t>
            </a:r>
          </a:p>
          <a:p>
            <a:pPr fontAlgn="b"/>
            <a:r>
              <a:rPr lang="pt-BR" i="1" dirty="0"/>
              <a:t>“Todo mundo é mentiroso!”</a:t>
            </a:r>
          </a:p>
        </p:txBody>
      </p:sp>
    </p:spTree>
    <p:extLst>
      <p:ext uri="{BB962C8B-B14F-4D97-AF65-F5344CB8AC3E}">
        <p14:creationId xmlns:p14="http://schemas.microsoft.com/office/powerpoint/2010/main" val="155976030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5273" y="326571"/>
            <a:ext cx="8686800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Um rei fez um grande banquete, o povo já foi convidado. A mesa já está preparada, já foi o cordeiro imolado.</a:t>
            </a:r>
          </a:p>
        </p:txBody>
      </p:sp>
    </p:spTree>
    <p:extLst>
      <p:ext uri="{BB962C8B-B14F-4D97-AF65-F5344CB8AC3E}">
        <p14:creationId xmlns:p14="http://schemas.microsoft.com/office/powerpoint/2010/main" val="411303391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5273" y="326571"/>
            <a:ext cx="8686800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 Que darei ao meu Senhor,</a:t>
            </a:r>
          </a:p>
          <a:p>
            <a:pPr fontAlgn="b"/>
            <a:r>
              <a:rPr lang="pt-BR" i="1" dirty="0"/>
              <a:t>pelo bem que ele me fez?</a:t>
            </a:r>
          </a:p>
          <a:p>
            <a:pPr fontAlgn="b"/>
            <a:r>
              <a:rPr lang="pt-BR" i="1" dirty="0"/>
              <a:t>Cálice da salvação,</a:t>
            </a:r>
          </a:p>
          <a:p>
            <a:pPr fontAlgn="b"/>
            <a:r>
              <a:rPr lang="pt-BR" i="1" dirty="0"/>
              <a:t>em louvor, elevarei,</a:t>
            </a:r>
          </a:p>
        </p:txBody>
      </p:sp>
    </p:spTree>
    <p:extLst>
      <p:ext uri="{BB962C8B-B14F-4D97-AF65-F5344CB8AC3E}">
        <p14:creationId xmlns:p14="http://schemas.microsoft.com/office/powerpoint/2010/main" val="377849815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5273" y="326571"/>
            <a:ext cx="8686800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invocando o santo nome</a:t>
            </a:r>
          </a:p>
          <a:p>
            <a:pPr fontAlgn="b"/>
            <a:r>
              <a:rPr lang="pt-BR" i="1" dirty="0"/>
              <a:t>do Senhor, mais uma vez.</a:t>
            </a:r>
          </a:p>
          <a:p>
            <a:pPr fontAlgn="b"/>
            <a:r>
              <a:rPr lang="pt-BR" i="1" dirty="0"/>
              <a:t>Invocando o santo nome</a:t>
            </a:r>
          </a:p>
          <a:p>
            <a:pPr fontAlgn="b"/>
            <a:r>
              <a:rPr lang="pt-BR" i="1" dirty="0"/>
              <a:t>do Senhor, mais uma vez.</a:t>
            </a:r>
          </a:p>
        </p:txBody>
      </p:sp>
    </p:spTree>
    <p:extLst>
      <p:ext uri="{BB962C8B-B14F-4D97-AF65-F5344CB8AC3E}">
        <p14:creationId xmlns:p14="http://schemas.microsoft.com/office/powerpoint/2010/main" val="1237415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404950"/>
            <a:ext cx="8512935" cy="6150396"/>
          </a:xfrm>
        </p:spPr>
        <p:txBody>
          <a:bodyPr>
            <a:normAutofit/>
          </a:bodyPr>
          <a:lstStyle/>
          <a:p>
            <a:r>
              <a:rPr lang="pt-BR" sz="6600" b="1" i="1" dirty="0"/>
              <a:t>O Pai, somos nós o povo eleito, que </a:t>
            </a:r>
          </a:p>
          <a:p>
            <a:r>
              <a:rPr lang="pt-BR" sz="6600" b="1" i="1" dirty="0"/>
              <a:t>Cristo veio reunir.</a:t>
            </a:r>
          </a:p>
        </p:txBody>
      </p:sp>
    </p:spTree>
    <p:extLst>
      <p:ext uri="{BB962C8B-B14F-4D97-AF65-F5344CB8AC3E}">
        <p14:creationId xmlns:p14="http://schemas.microsoft.com/office/powerpoint/2010/main" val="335707045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5273" y="326571"/>
            <a:ext cx="8686800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Um rei fez um grande banquete, o povo já foi convidado. A mesa já está preparada, já foi o cordeiro imolado.</a:t>
            </a:r>
          </a:p>
        </p:txBody>
      </p:sp>
    </p:spTree>
    <p:extLst>
      <p:ext uri="{BB962C8B-B14F-4D97-AF65-F5344CB8AC3E}">
        <p14:creationId xmlns:p14="http://schemas.microsoft.com/office/powerpoint/2010/main" val="334800331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5273" y="326571"/>
            <a:ext cx="8686800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Vou cumprir minhas promessas,</a:t>
            </a:r>
          </a:p>
          <a:p>
            <a:pPr fontAlgn="b"/>
            <a:r>
              <a:rPr lang="pt-BR" i="1" dirty="0"/>
              <a:t>para o povo todo ver.</a:t>
            </a:r>
          </a:p>
          <a:p>
            <a:pPr fontAlgn="b"/>
            <a:r>
              <a:rPr lang="pt-BR" i="1" dirty="0"/>
              <a:t>Custo muito a ti, Senhor,</a:t>
            </a:r>
          </a:p>
          <a:p>
            <a:pPr fontAlgn="b"/>
            <a:r>
              <a:rPr lang="pt-BR" i="1" dirty="0"/>
              <a:t>ver um filho teu morrer.</a:t>
            </a:r>
          </a:p>
        </p:txBody>
      </p:sp>
    </p:spTree>
    <p:extLst>
      <p:ext uri="{BB962C8B-B14F-4D97-AF65-F5344CB8AC3E}">
        <p14:creationId xmlns:p14="http://schemas.microsoft.com/office/powerpoint/2010/main" val="219077667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5273" y="326571"/>
            <a:ext cx="8686800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Sou teu servo e de tua serva filho sou. Vem me valer! Sou teu servo e de tua serva</a:t>
            </a:r>
          </a:p>
          <a:p>
            <a:pPr fontAlgn="b"/>
            <a:r>
              <a:rPr lang="pt-BR" i="1" dirty="0"/>
              <a:t>filho sou. Vem me valer!</a:t>
            </a:r>
          </a:p>
        </p:txBody>
      </p:sp>
    </p:spTree>
    <p:extLst>
      <p:ext uri="{BB962C8B-B14F-4D97-AF65-F5344CB8AC3E}">
        <p14:creationId xmlns:p14="http://schemas.microsoft.com/office/powerpoint/2010/main" val="89799256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5273" y="326571"/>
            <a:ext cx="8686800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Um rei fez um grande banquete, o povo já foi convidado. A mesa já está preparada, já foi o cordeiro imolado.</a:t>
            </a:r>
          </a:p>
        </p:txBody>
      </p:sp>
    </p:spTree>
    <p:extLst>
      <p:ext uri="{BB962C8B-B14F-4D97-AF65-F5344CB8AC3E}">
        <p14:creationId xmlns:p14="http://schemas.microsoft.com/office/powerpoint/2010/main" val="340629614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endParaRPr lang="pt-BR" sz="5000" i="1" dirty="0"/>
          </a:p>
        </p:txBody>
      </p:sp>
    </p:spTree>
    <p:extLst>
      <p:ext uri="{BB962C8B-B14F-4D97-AF65-F5344CB8AC3E}">
        <p14:creationId xmlns:p14="http://schemas.microsoft.com/office/powerpoint/2010/main" val="275846518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8800" b="1" i="1" dirty="0"/>
              <a:t>Oração </a:t>
            </a:r>
          </a:p>
          <a:p>
            <a:pPr fontAlgn="b"/>
            <a:r>
              <a:rPr lang="pt-BR" sz="8800" b="1" i="1" dirty="0"/>
              <a:t>Vocacional</a:t>
            </a:r>
          </a:p>
        </p:txBody>
      </p:sp>
    </p:spTree>
    <p:extLst>
      <p:ext uri="{BB962C8B-B14F-4D97-AF65-F5344CB8AC3E}">
        <p14:creationId xmlns:p14="http://schemas.microsoft.com/office/powerpoint/2010/main" val="188125157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Senhor, fonte de toda santidade, acendei em muitos jovens o desejo de seguir-vos na Ordem de Santo Agostinho, para terem conosco uma só alma e um só coração orientados para Deus. </a:t>
            </a:r>
          </a:p>
        </p:txBody>
      </p:sp>
    </p:spTree>
    <p:extLst>
      <p:ext uri="{BB962C8B-B14F-4D97-AF65-F5344CB8AC3E}">
        <p14:creationId xmlns:p14="http://schemas.microsoft.com/office/powerpoint/2010/main" val="90426117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Necessitamos de profetas capazes de enxergar além, testemunhas generosas do Evangelho, apóstolos valentes a serviço dos homens e mulheres de hoje. </a:t>
            </a:r>
          </a:p>
        </p:txBody>
      </p:sp>
    </p:spTree>
    <p:extLst>
      <p:ext uri="{BB962C8B-B14F-4D97-AF65-F5344CB8AC3E}">
        <p14:creationId xmlns:p14="http://schemas.microsoft.com/office/powerpoint/2010/main" val="64233584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Por isso, Senhor, humildemente vos pedimos que nos abençoeis com numerosas e santas vocações; seiva nova, geradora de vida e motivo de esperança. </a:t>
            </a:r>
          </a:p>
        </p:txBody>
      </p:sp>
    </p:spTree>
    <p:extLst>
      <p:ext uri="{BB962C8B-B14F-4D97-AF65-F5344CB8AC3E}">
        <p14:creationId xmlns:p14="http://schemas.microsoft.com/office/powerpoint/2010/main" val="364921693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Que o Espírito Santo nos acompanhe com sua luz e seu amor para que possamos viver nossa própria vocação com entusiasmo e autenticidade</a:t>
            </a:r>
          </a:p>
        </p:txBody>
      </p:sp>
    </p:spTree>
    <p:extLst>
      <p:ext uri="{BB962C8B-B14F-4D97-AF65-F5344CB8AC3E}">
        <p14:creationId xmlns:p14="http://schemas.microsoft.com/office/powerpoint/2010/main" val="3421674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404950"/>
            <a:ext cx="8512935" cy="6150396"/>
          </a:xfrm>
        </p:spPr>
        <p:txBody>
          <a:bodyPr>
            <a:normAutofit/>
          </a:bodyPr>
          <a:lstStyle/>
          <a:p>
            <a:r>
              <a:rPr lang="pt-BR" sz="6600" i="1" dirty="0"/>
              <a:t>Pra ser igreja peregrina, aleluia. O Senhor nos enviou, aleluia.</a:t>
            </a:r>
          </a:p>
        </p:txBody>
      </p:sp>
    </p:spTree>
    <p:extLst>
      <p:ext uri="{BB962C8B-B14F-4D97-AF65-F5344CB8AC3E}">
        <p14:creationId xmlns:p14="http://schemas.microsoft.com/office/powerpoint/2010/main" val="404480105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e assim mostremos a todos a beleza da Vida Religiosa Agostiniana. Amém.</a:t>
            </a:r>
          </a:p>
        </p:txBody>
      </p:sp>
    </p:spTree>
    <p:extLst>
      <p:ext uri="{BB962C8B-B14F-4D97-AF65-F5344CB8AC3E}">
        <p14:creationId xmlns:p14="http://schemas.microsoft.com/office/powerpoint/2010/main" val="415742662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404950"/>
            <a:ext cx="8512935" cy="6150396"/>
          </a:xfrm>
        </p:spPr>
        <p:txBody>
          <a:bodyPr>
            <a:normAutofit/>
          </a:bodyPr>
          <a:lstStyle/>
          <a:p>
            <a:r>
              <a:rPr lang="pt-BR" sz="6600" b="1" i="1" dirty="0"/>
              <a:t>O Pai, somos nós o povo eleito, que </a:t>
            </a:r>
          </a:p>
          <a:p>
            <a:r>
              <a:rPr lang="pt-BR" sz="6600" b="1" i="1" dirty="0"/>
              <a:t>Cristo veio reunir.</a:t>
            </a:r>
          </a:p>
        </p:txBody>
      </p:sp>
    </p:spTree>
    <p:extLst>
      <p:ext uri="{BB962C8B-B14F-4D97-AF65-F5344CB8AC3E}">
        <p14:creationId xmlns:p14="http://schemas.microsoft.com/office/powerpoint/2010/main" val="746355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404950"/>
            <a:ext cx="8512935" cy="6150396"/>
          </a:xfrm>
        </p:spPr>
        <p:txBody>
          <a:bodyPr>
            <a:normAutofit/>
          </a:bodyPr>
          <a:lstStyle/>
          <a:p>
            <a:r>
              <a:rPr lang="pt-BR" sz="6600" i="1" dirty="0"/>
              <a:t>Pra ser sinal da salvação, aleluia. O Senhor nos enviou, aleluia.</a:t>
            </a:r>
          </a:p>
        </p:txBody>
      </p:sp>
    </p:spTree>
    <p:extLst>
      <p:ext uri="{BB962C8B-B14F-4D97-AF65-F5344CB8AC3E}">
        <p14:creationId xmlns:p14="http://schemas.microsoft.com/office/powerpoint/2010/main" val="9408996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1342</TotalTime>
  <Words>807</Words>
  <Application>Microsoft Office PowerPoint</Application>
  <PresentationFormat>Apresentação na tela (4:3)</PresentationFormat>
  <Paragraphs>95</Paragraphs>
  <Slides>71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71</vt:i4>
      </vt:variant>
    </vt:vector>
  </HeadingPairs>
  <TitlesOfParts>
    <vt:vector size="78" baseType="lpstr">
      <vt:lpstr>Arial</vt:lpstr>
      <vt:lpstr>Calibri</vt:lpstr>
      <vt:lpstr>Calibri Light</vt:lpstr>
      <vt:lpstr>Times New Roman</vt:lpstr>
      <vt:lpstr>Tema do Office</vt:lpstr>
      <vt:lpstr>Office Theme</vt:lpstr>
      <vt:lpstr>1_Tema do Office</vt:lpstr>
      <vt:lpstr>XXVIII Domingo  do Tempo Comum 15/10/2023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edilene@PCR.LOCAL</cp:lastModifiedBy>
  <cp:revision>129</cp:revision>
  <dcterms:created xsi:type="dcterms:W3CDTF">2021-02-27T18:57:26Z</dcterms:created>
  <dcterms:modified xsi:type="dcterms:W3CDTF">2023-08-28T23:06:35Z</dcterms:modified>
</cp:coreProperties>
</file>