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82" r:id="rId4"/>
  </p:sldMasterIdLst>
  <p:sldIdLst>
    <p:sldId id="258" r:id="rId5"/>
    <p:sldId id="264" r:id="rId6"/>
    <p:sldId id="260" r:id="rId7"/>
    <p:sldId id="265" r:id="rId8"/>
    <p:sldId id="519" r:id="rId9"/>
    <p:sldId id="520" r:id="rId10"/>
    <p:sldId id="524" r:id="rId11"/>
    <p:sldId id="523" r:id="rId12"/>
    <p:sldId id="522" r:id="rId13"/>
    <p:sldId id="521" r:id="rId14"/>
    <p:sldId id="262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526" r:id="rId23"/>
    <p:sldId id="528" r:id="rId24"/>
    <p:sldId id="529" r:id="rId25"/>
    <p:sldId id="530" r:id="rId26"/>
    <p:sldId id="532" r:id="rId27"/>
    <p:sldId id="531" r:id="rId28"/>
    <p:sldId id="332" r:id="rId29"/>
    <p:sldId id="533" r:id="rId30"/>
    <p:sldId id="534" r:id="rId31"/>
    <p:sldId id="535" r:id="rId32"/>
    <p:sldId id="537" r:id="rId33"/>
    <p:sldId id="536" r:id="rId34"/>
    <p:sldId id="538" r:id="rId35"/>
    <p:sldId id="471" r:id="rId36"/>
    <p:sldId id="339" r:id="rId37"/>
    <p:sldId id="539" r:id="rId38"/>
    <p:sldId id="540" r:id="rId39"/>
    <p:sldId id="541" r:id="rId40"/>
    <p:sldId id="542" r:id="rId41"/>
    <p:sldId id="543" r:id="rId42"/>
    <p:sldId id="544" r:id="rId43"/>
    <p:sldId id="549" r:id="rId44"/>
    <p:sldId id="546" r:id="rId45"/>
    <p:sldId id="547" r:id="rId46"/>
    <p:sldId id="548" r:id="rId47"/>
    <p:sldId id="550" r:id="rId48"/>
    <p:sldId id="355" r:id="rId49"/>
    <p:sldId id="479" r:id="rId50"/>
    <p:sldId id="552" r:id="rId51"/>
    <p:sldId id="558" r:id="rId52"/>
    <p:sldId id="557" r:id="rId53"/>
    <p:sldId id="556" r:id="rId54"/>
    <p:sldId id="559" r:id="rId55"/>
    <p:sldId id="555" r:id="rId56"/>
    <p:sldId id="554" r:id="rId57"/>
    <p:sldId id="560" r:id="rId58"/>
    <p:sldId id="553" r:id="rId59"/>
    <p:sldId id="551" r:id="rId60"/>
    <p:sldId id="476" r:id="rId61"/>
    <p:sldId id="514" r:id="rId62"/>
    <p:sldId id="515" r:id="rId63"/>
    <p:sldId id="516" r:id="rId64"/>
    <p:sldId id="517" r:id="rId65"/>
    <p:sldId id="518" r:id="rId66"/>
    <p:sldId id="353" r:id="rId6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510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7562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56615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407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87604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58663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3342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7420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95445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4742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13113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38463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878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716025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33196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79806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68716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10219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19512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737130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66843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0259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18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573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2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  <p:sldLayoutId id="2147483743" r:id="rId14"/>
    <p:sldLayoutId id="2147483744" r:id="rId15"/>
    <p:sldLayoutId id="2147483756" r:id="rId16"/>
    <p:sldLayoutId id="214748375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  <p:sldLayoutId id="2147483753" r:id="rId18"/>
    <p:sldLayoutId id="2147483754" r:id="rId19"/>
    <p:sldLayoutId id="2147483755" r:id="rId2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709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222069"/>
            <a:ext cx="8569234" cy="6270171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XXVII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/10/2023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6" y="535578"/>
            <a:ext cx="8431246" cy="6019768"/>
          </a:xfrm>
        </p:spPr>
        <p:txBody>
          <a:bodyPr>
            <a:normAutofit/>
          </a:bodyPr>
          <a:lstStyle/>
          <a:p>
            <a:r>
              <a:rPr lang="pt-BR" sz="7200" b="1" dirty="0"/>
              <a:t>O Pai, somos nós o povo eleito, que 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1851532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7200" dirty="0"/>
              <a:t>Pra anunciar o evangelho,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943" y="326571"/>
            <a:ext cx="8647611" cy="6244046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A vinha do Senhor é a casa de Israel!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4321" y="287383"/>
            <a:ext cx="8725988" cy="6316617"/>
          </a:xfrm>
        </p:spPr>
        <p:txBody>
          <a:bodyPr anchor="ctr">
            <a:normAutofit fontScale="92500" lnSpcReduction="20000"/>
          </a:bodyPr>
          <a:lstStyle/>
          <a:p>
            <a:endParaRPr lang="pt-BR" b="1" i="1" dirty="0"/>
          </a:p>
          <a:p>
            <a:endParaRPr lang="pt-BR" sz="5400" b="1" i="1" dirty="0"/>
          </a:p>
          <a:p>
            <a:r>
              <a:rPr lang="pt-BR" sz="6500" b="1" i="1" dirty="0"/>
              <a:t>Aleluia, Aleluia, Aleluia.</a:t>
            </a:r>
            <a:br>
              <a:rPr lang="pt-BR" sz="6500" i="1" dirty="0"/>
            </a:br>
            <a:r>
              <a:rPr lang="pt-BR" sz="6500" i="1" dirty="0"/>
              <a:t>Eu vos escolhi, foi do meio do mundo, a fim de que deis um fruto que dure.</a:t>
            </a:r>
          </a:p>
          <a:p>
            <a:r>
              <a:rPr lang="pt-BR" sz="6500" i="1" dirty="0"/>
              <a:t>Eu vos escolhi, foi do meio do mundo. Amém! Aleluia, Aleluia!</a:t>
            </a:r>
            <a:endParaRPr lang="pt-BR" sz="65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Mandai, Senhor,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679270"/>
            <a:ext cx="7992836" cy="574765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316855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O Espírito de Deus me ungiu e consagrou</a:t>
            </a:r>
          </a:p>
          <a:p>
            <a:r>
              <a:rPr lang="pt-BR" b="1" i="1" dirty="0"/>
              <a:t>para anunciar o Reino de amor!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587829" y="326571"/>
            <a:ext cx="8334102" cy="6178731"/>
          </a:xfrm>
        </p:spPr>
        <p:txBody>
          <a:bodyPr anchor="ctr">
            <a:noAutofit/>
          </a:bodyPr>
          <a:lstStyle/>
          <a:p>
            <a: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ORAÇÃO DO </a:t>
            </a:r>
            <a:b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DIZIMISTA</a:t>
            </a:r>
          </a:p>
        </p:txBody>
      </p:sp>
    </p:spTree>
    <p:extLst>
      <p:ext uri="{BB962C8B-B14F-4D97-AF65-F5344CB8AC3E}">
        <p14:creationId xmlns:p14="http://schemas.microsoft.com/office/powerpoint/2010/main" val="2511377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64BC6-56C8-9A2C-A74E-2B3AA532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194" y="339634"/>
            <a:ext cx="8712926" cy="6152605"/>
          </a:xfrm>
        </p:spPr>
        <p:txBody>
          <a:bodyPr>
            <a:noAutofit/>
          </a:bodyPr>
          <a:lstStyle/>
          <a:p>
            <a:pPr marL="287179" marR="155734" indent="-3572" algn="ctr">
              <a:lnSpc>
                <a:spcPct val="107000"/>
              </a:lnSpc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Recebei Senhor minha oferta! Não é uma esmola,</a:t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não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SOIS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mendigo. Não é uma contribuição,</a:t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não precisais.</a:t>
            </a:r>
          </a:p>
        </p:txBody>
      </p:sp>
    </p:spTree>
    <p:extLst>
      <p:ext uri="{BB962C8B-B14F-4D97-AF65-F5344CB8AC3E}">
        <p14:creationId xmlns:p14="http://schemas.microsoft.com/office/powerpoint/2010/main" val="291793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64BC6-56C8-9A2C-A74E-2B3AA532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912" y="365760"/>
            <a:ext cx="8482614" cy="6178731"/>
          </a:xfrm>
        </p:spPr>
        <p:txBody>
          <a:bodyPr>
            <a:noAutofit/>
          </a:bodyPr>
          <a:lstStyle/>
          <a:p>
            <a:pPr marL="287179" marR="155734" indent="-3572" algn="ctr">
              <a:lnSpc>
                <a:spcPct val="107000"/>
              </a:lnSpc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é resto que me sobra</a:t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VOS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ofereço.</a:t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importância representa,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SENHOR,</a:t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meu Reconhecimento e meu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AMOR, </a:t>
            </a:r>
            <a:endParaRPr lang="pt-BR" sz="6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325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64BC6-56C8-9A2C-A74E-2B3AA532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0" y="143690"/>
            <a:ext cx="8765179" cy="6531429"/>
          </a:xfrm>
        </p:spPr>
        <p:txBody>
          <a:bodyPr>
            <a:noAutofit/>
          </a:bodyPr>
          <a:lstStyle/>
          <a:p>
            <a:pPr marL="287179" marR="155734" indent="-3572" algn="ctr">
              <a:lnSpc>
                <a:spcPct val="107000"/>
              </a:lnSpc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 se tenho é porque me destes, representa minha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GRATIDÃO,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 sois meu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quem apresento o fruto do meu  trabalho. Amém.</a:t>
            </a:r>
            <a:endParaRPr lang="pt-BR" sz="6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610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64BC6-56C8-9A2C-A74E-2B3AA532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" y="261257"/>
            <a:ext cx="8666953" cy="6217919"/>
          </a:xfrm>
        </p:spPr>
        <p:txBody>
          <a:bodyPr>
            <a:noAutofit/>
          </a:bodyPr>
          <a:lstStyle/>
          <a:p>
            <a:pPr marL="287179" marR="155734" indent="-3572" algn="ctr">
              <a:lnSpc>
                <a:spcPct val="107000"/>
              </a:lnSpc>
            </a:pPr>
            <a:endParaRPr lang="pt-BR" sz="6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819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214846"/>
            <a:ext cx="8083551" cy="5389154"/>
          </a:xfrm>
        </p:spPr>
        <p:txBody>
          <a:bodyPr>
            <a:normAutofit/>
          </a:bodyPr>
          <a:lstStyle/>
          <a:p>
            <a:r>
              <a:rPr lang="pt-BR" b="1" dirty="0"/>
              <a:t>A ti, ó Deus, celebra a criação,</a:t>
            </a:r>
          </a:p>
          <a:p>
            <a:r>
              <a:rPr lang="pt-BR" b="1" dirty="0"/>
              <a:t>que aqui trazemos neste vinho e pão!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326571"/>
            <a:ext cx="8608422" cy="6283235"/>
          </a:xfrm>
        </p:spPr>
        <p:txBody>
          <a:bodyPr>
            <a:normAutofit/>
          </a:bodyPr>
          <a:lstStyle/>
          <a:p>
            <a:r>
              <a:rPr lang="pt-BR" dirty="0"/>
              <a:t>Conversão, esperança e vida, renovada na fé e no amor, com os frutos colhidos na terra,</a:t>
            </a:r>
          </a:p>
          <a:p>
            <a:r>
              <a:rPr lang="pt-BR" dirty="0"/>
              <a:t>colocamos no altar do Senhor. </a:t>
            </a:r>
          </a:p>
        </p:txBody>
      </p:sp>
    </p:spTree>
    <p:extLst>
      <p:ext uri="{BB962C8B-B14F-4D97-AF65-F5344CB8AC3E}">
        <p14:creationId xmlns:p14="http://schemas.microsoft.com/office/powerpoint/2010/main" val="3182674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326571"/>
            <a:ext cx="8608422" cy="6283235"/>
          </a:xfrm>
        </p:spPr>
        <p:txBody>
          <a:bodyPr>
            <a:normAutofit/>
          </a:bodyPr>
          <a:lstStyle/>
          <a:p>
            <a:r>
              <a:rPr lang="pt-BR" b="1" dirty="0"/>
              <a:t>A ti, ó Deus, celebra a criação,</a:t>
            </a:r>
          </a:p>
          <a:p>
            <a:r>
              <a:rPr lang="pt-BR" b="1" dirty="0"/>
              <a:t>que aqui trazemos neste vinho e pão!</a:t>
            </a:r>
          </a:p>
        </p:txBody>
      </p:sp>
    </p:spTree>
    <p:extLst>
      <p:ext uri="{BB962C8B-B14F-4D97-AF65-F5344CB8AC3E}">
        <p14:creationId xmlns:p14="http://schemas.microsoft.com/office/powerpoint/2010/main" val="66092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326571"/>
            <a:ext cx="8608422" cy="6283235"/>
          </a:xfrm>
        </p:spPr>
        <p:txBody>
          <a:bodyPr>
            <a:normAutofit/>
          </a:bodyPr>
          <a:lstStyle/>
          <a:p>
            <a:r>
              <a:rPr lang="pt-BR" dirty="0"/>
              <a:t>O infinito dos céus e dos mares, a beleza e perfume da flor, a magia dos nossos luares,</a:t>
            </a:r>
          </a:p>
          <a:p>
            <a:r>
              <a:rPr lang="pt-BR" dirty="0"/>
              <a:t>a ti cantam, por nós, seu louvor.</a:t>
            </a:r>
          </a:p>
        </p:txBody>
      </p:sp>
    </p:spTree>
    <p:extLst>
      <p:ext uri="{BB962C8B-B14F-4D97-AF65-F5344CB8AC3E}">
        <p14:creationId xmlns:p14="http://schemas.microsoft.com/office/powerpoint/2010/main" val="836503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326571"/>
            <a:ext cx="8608422" cy="6283235"/>
          </a:xfrm>
        </p:spPr>
        <p:txBody>
          <a:bodyPr>
            <a:normAutofit/>
          </a:bodyPr>
          <a:lstStyle/>
          <a:p>
            <a:r>
              <a:rPr lang="pt-BR" b="1" dirty="0"/>
              <a:t>A ti, ó Deus, celebra a criação,</a:t>
            </a:r>
          </a:p>
          <a:p>
            <a:r>
              <a:rPr lang="pt-BR" b="1" dirty="0"/>
              <a:t>que aqui trazemos neste vinho e pão!</a:t>
            </a:r>
          </a:p>
        </p:txBody>
      </p:sp>
    </p:spTree>
    <p:extLst>
      <p:ext uri="{BB962C8B-B14F-4D97-AF65-F5344CB8AC3E}">
        <p14:creationId xmlns:p14="http://schemas.microsoft.com/office/powerpoint/2010/main" val="323602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326571"/>
            <a:ext cx="8608422" cy="6283235"/>
          </a:xfrm>
        </p:spPr>
        <p:txBody>
          <a:bodyPr>
            <a:normAutofit/>
          </a:bodyPr>
          <a:lstStyle/>
          <a:p>
            <a:r>
              <a:rPr lang="pt-BR" dirty="0"/>
              <a:t>Tu ao homem confiaste o universo, nós queremos cumprir a missão</a:t>
            </a:r>
          </a:p>
          <a:p>
            <a:r>
              <a:rPr lang="pt-BR" dirty="0"/>
              <a:t>de tornar nosso mundo fraterno, preservando o que deste ao irmão.</a:t>
            </a:r>
          </a:p>
        </p:txBody>
      </p:sp>
    </p:spTree>
    <p:extLst>
      <p:ext uri="{BB962C8B-B14F-4D97-AF65-F5344CB8AC3E}">
        <p14:creationId xmlns:p14="http://schemas.microsoft.com/office/powerpoint/2010/main" val="3110851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326571"/>
            <a:ext cx="8608422" cy="6283235"/>
          </a:xfrm>
        </p:spPr>
        <p:txBody>
          <a:bodyPr>
            <a:normAutofit/>
          </a:bodyPr>
          <a:lstStyle/>
          <a:p>
            <a:r>
              <a:rPr lang="pt-BR" b="1" dirty="0"/>
              <a:t>A ti, ó Deus, celebra a criação,</a:t>
            </a:r>
          </a:p>
          <a:p>
            <a:r>
              <a:rPr lang="pt-BR" b="1" dirty="0"/>
              <a:t>que aqui trazemos neste vinho e pão!</a:t>
            </a:r>
          </a:p>
        </p:txBody>
      </p:sp>
    </p:spTree>
    <p:extLst>
      <p:ext uri="{BB962C8B-B14F-4D97-AF65-F5344CB8AC3E}">
        <p14:creationId xmlns:p14="http://schemas.microsoft.com/office/powerpoint/2010/main" val="16554482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V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6571" y="470264"/>
            <a:ext cx="8516983" cy="5969726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37899664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470263"/>
            <a:ext cx="8503920" cy="6074228"/>
          </a:xfrm>
        </p:spPr>
        <p:txBody>
          <a:bodyPr anchor="ctr">
            <a:noAutofit/>
          </a:bodyPr>
          <a:lstStyle/>
          <a:p>
            <a:r>
              <a:rPr lang="pt-BR" sz="8800" b="1" dirty="0"/>
              <a:t> </a:t>
            </a:r>
            <a:r>
              <a:rPr lang="pt-BR" sz="8800" b="1" i="1" dirty="0"/>
              <a:t>Mandai vosso </a:t>
            </a:r>
          </a:p>
          <a:p>
            <a:r>
              <a:rPr lang="pt-BR" sz="8800" b="1" i="1" dirty="0"/>
              <a:t>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44866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1074" y="274320"/>
            <a:ext cx="8373292" cy="6270171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Toda vez que se come deste Pão, toda vez que se bebe deste Vinho, se recorda a paixão de Jesus Cristo e se fica esperando sua volta.</a:t>
            </a:r>
          </a:p>
        </p:txBody>
      </p:sp>
    </p:spTree>
    <p:extLst>
      <p:ext uri="{BB962C8B-B14F-4D97-AF65-F5344CB8AC3E}">
        <p14:creationId xmlns:p14="http://schemas.microsoft.com/office/powerpoint/2010/main" val="22627818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4319" y="509452"/>
            <a:ext cx="8608423" cy="608729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Recebei, ó Senhor, </a:t>
            </a:r>
          </a:p>
          <a:p>
            <a:r>
              <a:rPr lang="pt-BR" sz="8800" b="1" i="1" dirty="0"/>
              <a:t>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2387205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7383" y="522514"/>
            <a:ext cx="8516983" cy="5865223"/>
          </a:xfrm>
        </p:spPr>
        <p:txBody>
          <a:bodyPr anchor="ctr">
            <a:normAutofit/>
          </a:bodyPr>
          <a:lstStyle/>
          <a:p>
            <a:r>
              <a:rPr lang="pt-BR" sz="8800" b="1" dirty="0"/>
              <a:t> </a:t>
            </a:r>
            <a:r>
              <a:rPr lang="pt-BR" sz="8800" b="1" i="1" dirty="0"/>
              <a:t>O Espírito nos una num só corpo.</a:t>
            </a:r>
          </a:p>
        </p:txBody>
      </p:sp>
    </p:spTree>
    <p:extLst>
      <p:ext uri="{BB962C8B-B14F-4D97-AF65-F5344CB8AC3E}">
        <p14:creationId xmlns:p14="http://schemas.microsoft.com/office/powerpoint/2010/main" val="41180169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404950"/>
            <a:ext cx="8582296" cy="6100354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Caminhamos </a:t>
            </a:r>
          </a:p>
          <a:p>
            <a:r>
              <a:rPr lang="pt-BR" sz="8800" b="1" i="1" dirty="0"/>
              <a:t>na estrada </a:t>
            </a:r>
          </a:p>
          <a:p>
            <a:r>
              <a:rPr lang="pt-BR" sz="8800" b="1" i="1" dirty="0"/>
              <a:t>de Jesus.</a:t>
            </a:r>
          </a:p>
        </p:txBody>
      </p:sp>
    </p:spTree>
    <p:extLst>
      <p:ext uri="{BB962C8B-B14F-4D97-AF65-F5344CB8AC3E}">
        <p14:creationId xmlns:p14="http://schemas.microsoft.com/office/powerpoint/2010/main" val="418245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sz="7200" b="1" dirty="0"/>
              <a:t>O Pai, somos nós o povo eleito, que 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404950"/>
            <a:ext cx="8582296" cy="6100354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Caminhamos </a:t>
            </a:r>
          </a:p>
          <a:p>
            <a:r>
              <a:rPr lang="pt-BR" sz="8800" b="1" i="1" dirty="0"/>
              <a:t>na estrada </a:t>
            </a:r>
          </a:p>
          <a:p>
            <a:r>
              <a:rPr lang="pt-BR" sz="8800" b="1" i="1" dirty="0"/>
              <a:t>de Jesus.</a:t>
            </a:r>
          </a:p>
        </p:txBody>
      </p:sp>
    </p:spTree>
    <p:extLst>
      <p:ext uri="{BB962C8B-B14F-4D97-AF65-F5344CB8AC3E}">
        <p14:creationId xmlns:p14="http://schemas.microsoft.com/office/powerpoint/2010/main" val="29239876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222070"/>
            <a:ext cx="8373291" cy="6348548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Esperamos entrar</a:t>
            </a:r>
          </a:p>
          <a:p>
            <a:r>
              <a:rPr lang="pt-BR" sz="8800" b="1" i="1" dirty="0"/>
              <a:t> na vida eterna.</a:t>
            </a:r>
          </a:p>
        </p:txBody>
      </p:sp>
    </p:spTree>
    <p:extLst>
      <p:ext uri="{BB962C8B-B14F-4D97-AF65-F5344CB8AC3E}">
        <p14:creationId xmlns:p14="http://schemas.microsoft.com/office/powerpoint/2010/main" val="29338307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4117" y="679269"/>
            <a:ext cx="8572499" cy="5734594"/>
          </a:xfrm>
        </p:spPr>
        <p:txBody>
          <a:bodyPr anchor="ctr">
            <a:normAutofit/>
          </a:bodyPr>
          <a:lstStyle/>
          <a:p>
            <a:r>
              <a:rPr lang="pt-BR" sz="8800" b="1" dirty="0"/>
              <a:t> </a:t>
            </a:r>
            <a:r>
              <a:rPr lang="pt-BR" sz="8800" b="1" i="1" dirty="0"/>
              <a:t>A todos dai a luz</a:t>
            </a:r>
          </a:p>
          <a:p>
            <a:r>
              <a:rPr lang="pt-BR" sz="8800" b="1" i="1" dirty="0"/>
              <a:t> que não se apaga.</a:t>
            </a:r>
          </a:p>
        </p:txBody>
      </p:sp>
    </p:spTree>
    <p:extLst>
      <p:ext uri="{BB962C8B-B14F-4D97-AF65-F5344CB8AC3E}">
        <p14:creationId xmlns:p14="http://schemas.microsoft.com/office/powerpoint/2010/main" val="25574670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4" y="378824"/>
            <a:ext cx="8347166" cy="6152606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17315389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4" y="378824"/>
            <a:ext cx="8347166" cy="6152606"/>
          </a:xfrm>
        </p:spPr>
        <p:txBody>
          <a:bodyPr anchor="ctr">
            <a:normAutofit/>
          </a:bodyPr>
          <a:lstStyle/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0362403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8800" b="1" i="1" dirty="0"/>
              <a:t>Canto de </a:t>
            </a:r>
          </a:p>
          <a:p>
            <a:pPr fontAlgn="b"/>
            <a:r>
              <a:rPr lang="pt-BR" sz="8800" b="1" i="1" dirty="0"/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sz="5000" i="1" dirty="0"/>
              <a:t> </a:t>
            </a:r>
            <a:r>
              <a:rPr lang="pt-BR" b="1" i="1" dirty="0"/>
              <a:t>Ó Pai somos nós esta vinha, que tu com carinho plantaste. A fim de colher os seus frutos, a nós o teu Filho enviaste.</a:t>
            </a:r>
          </a:p>
        </p:txBody>
      </p:sp>
    </p:spTree>
    <p:extLst>
      <p:ext uri="{BB962C8B-B14F-4D97-AF65-F5344CB8AC3E}">
        <p14:creationId xmlns:p14="http://schemas.microsoft.com/office/powerpoint/2010/main" val="27584651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Tenho fé, mesmo dizendo:</a:t>
            </a:r>
          </a:p>
          <a:p>
            <a:pPr fontAlgn="b"/>
            <a:r>
              <a:rPr lang="pt-BR" i="1" dirty="0"/>
              <a:t>quando estava angustiado:</a:t>
            </a:r>
          </a:p>
          <a:p>
            <a:pPr fontAlgn="b"/>
            <a:r>
              <a:rPr lang="pt-BR" i="1" dirty="0"/>
              <a:t>“Eu não vou aguentar mais!” E, sentindo-me ansioso,</a:t>
            </a:r>
          </a:p>
        </p:txBody>
      </p:sp>
    </p:spTree>
    <p:extLst>
      <p:ext uri="{BB962C8B-B14F-4D97-AF65-F5344CB8AC3E}">
        <p14:creationId xmlns:p14="http://schemas.microsoft.com/office/powerpoint/2010/main" val="41424855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eu dizia, claramente:</a:t>
            </a:r>
          </a:p>
          <a:p>
            <a:pPr fontAlgn="b"/>
            <a:r>
              <a:rPr lang="pt-BR" i="1" dirty="0"/>
              <a:t>“Todo mundo é mentiroso!”.</a:t>
            </a:r>
          </a:p>
          <a:p>
            <a:pPr fontAlgn="b"/>
            <a:r>
              <a:rPr lang="pt-BR" i="1" dirty="0"/>
              <a:t>Eu dizia, claramente:</a:t>
            </a:r>
          </a:p>
          <a:p>
            <a:pPr fontAlgn="b"/>
            <a:r>
              <a:rPr lang="pt-BR" i="1" dirty="0"/>
              <a:t>“Todo mundo é mentiroso!”</a:t>
            </a:r>
          </a:p>
        </p:txBody>
      </p:sp>
    </p:spTree>
    <p:extLst>
      <p:ext uri="{BB962C8B-B14F-4D97-AF65-F5344CB8AC3E}">
        <p14:creationId xmlns:p14="http://schemas.microsoft.com/office/powerpoint/2010/main" val="209224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sz="5000" i="1" dirty="0"/>
              <a:t> </a:t>
            </a:r>
            <a:r>
              <a:rPr lang="pt-BR" b="1" i="1" dirty="0"/>
              <a:t>Ó Pai somos nós esta vinha, que tu com carinho plantaste. A fim de colher os seus frutos, a nós o teu Filho enviaste.</a:t>
            </a:r>
          </a:p>
        </p:txBody>
      </p:sp>
    </p:spTree>
    <p:extLst>
      <p:ext uri="{BB962C8B-B14F-4D97-AF65-F5344CB8AC3E}">
        <p14:creationId xmlns:p14="http://schemas.microsoft.com/office/powerpoint/2010/main" val="3830048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6" y="535578"/>
            <a:ext cx="8431246" cy="6019768"/>
          </a:xfrm>
        </p:spPr>
        <p:txBody>
          <a:bodyPr>
            <a:normAutofit/>
          </a:bodyPr>
          <a:lstStyle/>
          <a:p>
            <a:r>
              <a:rPr lang="pt-BR" sz="7200" dirty="0"/>
              <a:t>Pra viver da sua vida,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37988599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Que darei ao meu Senhor,</a:t>
            </a:r>
          </a:p>
          <a:p>
            <a:pPr fontAlgn="b"/>
            <a:r>
              <a:rPr lang="pt-BR" i="1" dirty="0"/>
              <a:t>pelo bem que ele me fez?</a:t>
            </a:r>
          </a:p>
          <a:p>
            <a:pPr fontAlgn="b"/>
            <a:r>
              <a:rPr lang="pt-BR" i="1" dirty="0"/>
              <a:t>Cálice da salvação,</a:t>
            </a:r>
          </a:p>
          <a:p>
            <a:pPr fontAlgn="b"/>
            <a:r>
              <a:rPr lang="pt-BR" i="1" dirty="0"/>
              <a:t>em louvor, elevarei,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6541325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invocando o santo nome</a:t>
            </a:r>
          </a:p>
          <a:p>
            <a:pPr fontAlgn="b"/>
            <a:r>
              <a:rPr lang="pt-BR" i="1" dirty="0"/>
              <a:t>do Senhor, mais uma vez.</a:t>
            </a:r>
          </a:p>
          <a:p>
            <a:pPr fontAlgn="b"/>
            <a:r>
              <a:rPr lang="pt-BR" i="1" dirty="0"/>
              <a:t>Invocando o santo nome</a:t>
            </a:r>
          </a:p>
          <a:p>
            <a:pPr fontAlgn="b"/>
            <a:r>
              <a:rPr lang="pt-BR" i="1" dirty="0"/>
              <a:t>do Senhor, mais uma vez.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272206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sz="5000" i="1" dirty="0"/>
              <a:t> </a:t>
            </a:r>
            <a:r>
              <a:rPr lang="pt-BR" b="1" i="1" dirty="0"/>
              <a:t>Ó Pai somos nós esta vinha, que tu com carinho plantaste. A fim de colher os seus frutos, a nós o teu Filho enviaste.</a:t>
            </a:r>
          </a:p>
        </p:txBody>
      </p:sp>
    </p:spTree>
    <p:extLst>
      <p:ext uri="{BB962C8B-B14F-4D97-AF65-F5344CB8AC3E}">
        <p14:creationId xmlns:p14="http://schemas.microsoft.com/office/powerpoint/2010/main" val="38397830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Vou cumprir minhas promessas,</a:t>
            </a:r>
          </a:p>
          <a:p>
            <a:pPr fontAlgn="b"/>
            <a:r>
              <a:rPr lang="pt-BR" i="1" dirty="0"/>
              <a:t>para o povo todo ver.</a:t>
            </a:r>
          </a:p>
          <a:p>
            <a:pPr fontAlgn="b"/>
            <a:r>
              <a:rPr lang="pt-BR" i="1" dirty="0"/>
              <a:t>Custo muito a ti, Senhor,</a:t>
            </a:r>
          </a:p>
          <a:p>
            <a:pPr fontAlgn="b"/>
            <a:r>
              <a:rPr lang="pt-BR" i="1" dirty="0"/>
              <a:t>ver um filho teu morrer.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4605564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Sou teu servo e de tua serva filho sou. Vem me valer! Sou teu servo e de tua serva filho sou. Vem me valer!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4622816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6" y="326571"/>
            <a:ext cx="8582297" cy="6309360"/>
          </a:xfrm>
        </p:spPr>
        <p:txBody>
          <a:bodyPr anchor="ctr">
            <a:noAutofit/>
          </a:bodyPr>
          <a:lstStyle/>
          <a:p>
            <a:pPr fontAlgn="b"/>
            <a:r>
              <a:rPr lang="pt-BR" sz="5000" i="1" dirty="0"/>
              <a:t> </a:t>
            </a:r>
            <a:r>
              <a:rPr lang="pt-BR" b="1" i="1" dirty="0"/>
              <a:t>Ó Pai somos nós esta vinha, que tu com carinho plantaste. A fim de colher os seus frutos, a nós o teu Filho enviaste.</a:t>
            </a:r>
          </a:p>
        </p:txBody>
      </p:sp>
    </p:spTree>
    <p:extLst>
      <p:ext uri="{BB962C8B-B14F-4D97-AF65-F5344CB8AC3E}">
        <p14:creationId xmlns:p14="http://schemas.microsoft.com/office/powerpoint/2010/main" val="33254222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endParaRPr lang="pt-BR" sz="5000" i="1" dirty="0"/>
          </a:p>
        </p:txBody>
      </p:sp>
    </p:spTree>
    <p:extLst>
      <p:ext uri="{BB962C8B-B14F-4D97-AF65-F5344CB8AC3E}">
        <p14:creationId xmlns:p14="http://schemas.microsoft.com/office/powerpoint/2010/main" val="1821843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8800" b="1" i="1" dirty="0"/>
              <a:t>Oração </a:t>
            </a:r>
          </a:p>
          <a:p>
            <a:pPr fontAlgn="b"/>
            <a:r>
              <a:rPr lang="pt-BR" sz="8800" b="1" i="1" dirty="0"/>
              <a:t>Vocacional</a:t>
            </a:r>
          </a:p>
        </p:txBody>
      </p:sp>
    </p:spTree>
    <p:extLst>
      <p:ext uri="{BB962C8B-B14F-4D97-AF65-F5344CB8AC3E}">
        <p14:creationId xmlns:p14="http://schemas.microsoft.com/office/powerpoint/2010/main" val="18812515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9042611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64233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6" y="535578"/>
            <a:ext cx="8431246" cy="6019768"/>
          </a:xfrm>
        </p:spPr>
        <p:txBody>
          <a:bodyPr>
            <a:normAutofit/>
          </a:bodyPr>
          <a:lstStyle/>
          <a:p>
            <a:r>
              <a:rPr lang="pt-BR" sz="7200" b="1" dirty="0"/>
              <a:t>O Pai, somos nós o povo eleito, que 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7608021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6492169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4216743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41574266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6" y="535578"/>
            <a:ext cx="8431246" cy="6019768"/>
          </a:xfrm>
        </p:spPr>
        <p:txBody>
          <a:bodyPr>
            <a:normAutofit/>
          </a:bodyPr>
          <a:lstStyle/>
          <a:p>
            <a:r>
              <a:rPr lang="pt-BR" sz="7200" dirty="0"/>
              <a:t>Pra ser igreja peregrina,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2651230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6" y="535578"/>
            <a:ext cx="8431246" cy="6019768"/>
          </a:xfrm>
        </p:spPr>
        <p:txBody>
          <a:bodyPr>
            <a:normAutofit/>
          </a:bodyPr>
          <a:lstStyle/>
          <a:p>
            <a:r>
              <a:rPr lang="pt-BR" sz="7200" b="1" dirty="0"/>
              <a:t>O Pai, somos nós o povo eleito, que 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3430799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6" y="535578"/>
            <a:ext cx="8431246" cy="6019768"/>
          </a:xfrm>
        </p:spPr>
        <p:txBody>
          <a:bodyPr>
            <a:normAutofit/>
          </a:bodyPr>
          <a:lstStyle/>
          <a:p>
            <a:r>
              <a:rPr lang="pt-BR" sz="7200" dirty="0"/>
              <a:t>Pra ser sinal da salvação,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1072064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</TotalTime>
  <Words>927</Words>
  <Application>Microsoft Office PowerPoint</Application>
  <PresentationFormat>Apresentação na tela (4:3)</PresentationFormat>
  <Paragraphs>95</Paragraphs>
  <Slides>63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63</vt:i4>
      </vt:variant>
    </vt:vector>
  </HeadingPairs>
  <TitlesOfParts>
    <vt:vector size="72" baseType="lpstr">
      <vt:lpstr>Arial</vt:lpstr>
      <vt:lpstr>Calibri</vt:lpstr>
      <vt:lpstr>Calibri Light</vt:lpstr>
      <vt:lpstr>Franklin Gothic Book</vt:lpstr>
      <vt:lpstr>Times New Roman</vt:lpstr>
      <vt:lpstr>Tema do Office</vt:lpstr>
      <vt:lpstr>Office Theme</vt:lpstr>
      <vt:lpstr>1_Tema do Office</vt:lpstr>
      <vt:lpstr>Crop</vt:lpstr>
      <vt:lpstr>XXVII Domingo  do Tempo Comum 08/10/2023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ORAÇÃO DO  DIZIMISTA</vt:lpstr>
      <vt:lpstr>Recebei Senhor minha oferta! Não é uma esmola, porque não SOIS mendigo. Não é uma contribuição, porque não precisais.</vt:lpstr>
      <vt:lpstr>Não é resto que me sobra o que VOS ofereço. Esta importância representa, SENHOR, meu Reconhecimento e meu AMOR, </vt:lpstr>
      <vt:lpstr>pois se tenho é porque me destes, representa minha GRATIDÃO, pois sois meu SENHOR a quem apresento o fruto do meu  trabalho. Amém.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134</cp:revision>
  <dcterms:created xsi:type="dcterms:W3CDTF">2021-02-27T18:57:26Z</dcterms:created>
  <dcterms:modified xsi:type="dcterms:W3CDTF">2023-08-28T21:05:55Z</dcterms:modified>
</cp:coreProperties>
</file>