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</p:sldMasterIdLst>
  <p:sldIdLst>
    <p:sldId id="258" r:id="rId4"/>
    <p:sldId id="264" r:id="rId5"/>
    <p:sldId id="260" r:id="rId6"/>
    <p:sldId id="265" r:id="rId7"/>
    <p:sldId id="262" r:id="rId8"/>
    <p:sldId id="494" r:id="rId9"/>
    <p:sldId id="519" r:id="rId10"/>
    <p:sldId id="520" r:id="rId11"/>
    <p:sldId id="521" r:id="rId12"/>
    <p:sldId id="523" r:id="rId13"/>
    <p:sldId id="522" r:id="rId14"/>
    <p:sldId id="524" r:id="rId15"/>
    <p:sldId id="271" r:id="rId16"/>
    <p:sldId id="460" r:id="rId17"/>
    <p:sldId id="513" r:id="rId18"/>
    <p:sldId id="503" r:id="rId19"/>
    <p:sldId id="461" r:id="rId20"/>
    <p:sldId id="406" r:id="rId21"/>
    <p:sldId id="413" r:id="rId22"/>
    <p:sldId id="330" r:id="rId23"/>
    <p:sldId id="332" r:id="rId24"/>
    <p:sldId id="471" r:id="rId25"/>
    <p:sldId id="470" r:id="rId26"/>
    <p:sldId id="525" r:id="rId27"/>
    <p:sldId id="528" r:id="rId28"/>
    <p:sldId id="527" r:id="rId29"/>
    <p:sldId id="526" r:id="rId30"/>
    <p:sldId id="389" r:id="rId31"/>
    <p:sldId id="339" r:id="rId32"/>
    <p:sldId id="505" r:id="rId33"/>
    <p:sldId id="529" r:id="rId34"/>
    <p:sldId id="530" r:id="rId35"/>
    <p:sldId id="531" r:id="rId36"/>
    <p:sldId id="532" r:id="rId37"/>
    <p:sldId id="533" r:id="rId38"/>
    <p:sldId id="534" r:id="rId39"/>
    <p:sldId id="535" r:id="rId40"/>
    <p:sldId id="536" r:id="rId41"/>
    <p:sldId id="512" r:id="rId42"/>
    <p:sldId id="356" r:id="rId43"/>
    <p:sldId id="355" r:id="rId44"/>
    <p:sldId id="537" r:id="rId45"/>
    <p:sldId id="543" r:id="rId46"/>
    <p:sldId id="542" r:id="rId47"/>
    <p:sldId id="541" r:id="rId48"/>
    <p:sldId id="544" r:id="rId49"/>
    <p:sldId id="540" r:id="rId50"/>
    <p:sldId id="539" r:id="rId51"/>
    <p:sldId id="545" r:id="rId52"/>
    <p:sldId id="538" r:id="rId53"/>
    <p:sldId id="479" r:id="rId54"/>
    <p:sldId id="476" r:id="rId55"/>
    <p:sldId id="514" r:id="rId56"/>
    <p:sldId id="515" r:id="rId57"/>
    <p:sldId id="516" r:id="rId58"/>
    <p:sldId id="517" r:id="rId59"/>
    <p:sldId id="518" r:id="rId60"/>
    <p:sldId id="353" r:id="rId6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6247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3749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7906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1806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50303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36422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88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99614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743" r:id="rId13"/>
    <p:sldLayoutId id="2147483744" r:id="rId14"/>
    <p:sldLayoutId id="2147483745" r:id="rId15"/>
    <p:sldLayoutId id="2147483746" r:id="rId16"/>
    <p:sldLayoutId id="2147483747" r:id="rId17"/>
    <p:sldLayoutId id="2147483748" r:id="rId18"/>
    <p:sldLayoutId id="2147483749" r:id="rId1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  <p:sldLayoutId id="214748375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222069"/>
            <a:ext cx="8569234" cy="6270171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XXVI</a:t>
            </a: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Domingo 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Tempo Comum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/10/2023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O Pai, somos nós o povo eleito, que Cristo veio reunir.</a:t>
            </a:r>
          </a:p>
        </p:txBody>
      </p:sp>
    </p:spTree>
    <p:extLst>
      <p:ext uri="{BB962C8B-B14F-4D97-AF65-F5344CB8AC3E}">
        <p14:creationId xmlns:p14="http://schemas.microsoft.com/office/powerpoint/2010/main" val="2593570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Pra anunciar o evangelho, aleluia. O Senhor nos enviou, aleluia.</a:t>
            </a:r>
          </a:p>
        </p:txBody>
      </p:sp>
    </p:spTree>
    <p:extLst>
      <p:ext uri="{BB962C8B-B14F-4D97-AF65-F5344CB8AC3E}">
        <p14:creationId xmlns:p14="http://schemas.microsoft.com/office/powerpoint/2010/main" val="3141355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O Pai, somos nós o povo eleito, que Cristo veio reunir.</a:t>
            </a:r>
          </a:p>
        </p:txBody>
      </p:sp>
    </p:spTree>
    <p:extLst>
      <p:ext uri="{BB962C8B-B14F-4D97-AF65-F5344CB8AC3E}">
        <p14:creationId xmlns:p14="http://schemas.microsoft.com/office/powerpoint/2010/main" val="712666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326571"/>
            <a:ext cx="8464731" cy="6309360"/>
          </a:xfrm>
        </p:spPr>
        <p:txBody>
          <a:bodyPr anchor="ctr">
            <a:normAutofit/>
          </a:bodyPr>
          <a:lstStyle/>
          <a:p>
            <a:r>
              <a:rPr lang="pt-BR" sz="7200" b="1" i="1" dirty="0"/>
              <a:t>Recordai, Senhor meu Deus, vossa ternura e compaixão!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9818" y="222069"/>
            <a:ext cx="8804366" cy="6381931"/>
          </a:xfrm>
        </p:spPr>
        <p:txBody>
          <a:bodyPr anchor="ctr">
            <a:normAutofit fontScale="92500" lnSpcReduction="10000"/>
          </a:bodyPr>
          <a:lstStyle/>
          <a:p>
            <a:endParaRPr lang="pt-BR" b="1" i="1" dirty="0"/>
          </a:p>
          <a:p>
            <a:r>
              <a:rPr lang="pt-BR" sz="6500" b="1" i="1" dirty="0"/>
              <a:t>Aleluia, Aleluia, Aleluia.</a:t>
            </a:r>
            <a:br>
              <a:rPr lang="pt-BR" sz="6500" i="1" dirty="0"/>
            </a:br>
            <a:r>
              <a:rPr lang="pt-BR" sz="6500" i="1" dirty="0"/>
              <a:t>Minhas ovelhas escutam a minha voz, minha voz estão elas a escutar; eu conheço, então, minhas ovelhas, que me seguem, comigo a caminhar!</a:t>
            </a:r>
            <a:endParaRPr lang="pt-BR" sz="6500" b="1" i="1" dirty="0"/>
          </a:p>
          <a:p>
            <a:endParaRPr lang="pt-BR" sz="4400" b="1" i="1" dirty="0"/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0446" y="1449976"/>
            <a:ext cx="8516983" cy="5094515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Edificai Senhor, a vossa, Igreja!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137103"/>
          </a:xfrm>
        </p:spPr>
        <p:txBody>
          <a:bodyPr>
            <a:normAutofit/>
          </a:bodyPr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397726"/>
            <a:ext cx="7886700" cy="5133703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O Espírito de Deus me ungiu e consagrou</a:t>
            </a:r>
          </a:p>
          <a:p>
            <a:r>
              <a:rPr lang="pt-BR" b="1" i="1" dirty="0"/>
              <a:t>para anunciar o Reino de amor!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75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49" y="1214846"/>
            <a:ext cx="8083551" cy="5389154"/>
          </a:xfrm>
        </p:spPr>
        <p:txBody>
          <a:bodyPr>
            <a:normAutofit/>
          </a:bodyPr>
          <a:lstStyle/>
          <a:p>
            <a:r>
              <a:rPr lang="pt-BR" sz="6600" b="1" i="1" dirty="0"/>
              <a:t>A ti, ó Deus, celebra a criação, que aqui trazemos neste vinho e pão! 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0"/>
            <a:ext cx="8503920" cy="6191795"/>
          </a:xfrm>
        </p:spPr>
        <p:txBody>
          <a:bodyPr anchor="ctr">
            <a:noAutofit/>
          </a:bodyPr>
          <a:lstStyle/>
          <a:p>
            <a:r>
              <a:rPr lang="pt-BR" dirty="0"/>
              <a:t>Conversão, esperança e vida, renovada na fé e no amor, com os frutos colhidos na terra,</a:t>
            </a:r>
          </a:p>
          <a:p>
            <a:r>
              <a:rPr lang="pt-BR" dirty="0"/>
              <a:t>colocamos no altar do Senhor.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1257" y="326571"/>
            <a:ext cx="8543109" cy="6217920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A ti, ó Deus, celebra a criação, que aqui trazemos neste vinho e pão! </a:t>
            </a:r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1257" y="326571"/>
            <a:ext cx="8543109" cy="6217920"/>
          </a:xfrm>
        </p:spPr>
        <p:txBody>
          <a:bodyPr anchor="ctr">
            <a:noAutofit/>
          </a:bodyPr>
          <a:lstStyle/>
          <a:p>
            <a:r>
              <a:rPr lang="pt-BR" dirty="0"/>
              <a:t>O infinito dos céus e dos mares, a beleza e perfume da flor, a magia dos nossos luares, a ti cantam, por nós, seu louvor.</a:t>
            </a:r>
          </a:p>
        </p:txBody>
      </p:sp>
    </p:spTree>
    <p:extLst>
      <p:ext uri="{BB962C8B-B14F-4D97-AF65-F5344CB8AC3E}">
        <p14:creationId xmlns:p14="http://schemas.microsoft.com/office/powerpoint/2010/main" val="13244199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1257" y="326571"/>
            <a:ext cx="8543109" cy="6217920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A ti, ó Deus, celebra a criação, que aqui trazemos neste vinho e pão! </a:t>
            </a:r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3331410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1257" y="326571"/>
            <a:ext cx="8543109" cy="6217920"/>
          </a:xfrm>
        </p:spPr>
        <p:txBody>
          <a:bodyPr anchor="ctr">
            <a:noAutofit/>
          </a:bodyPr>
          <a:lstStyle/>
          <a:p>
            <a:r>
              <a:rPr lang="pt-BR" dirty="0"/>
              <a:t>Tu ao homem confiaste o universo, nós queremos cumprir a missão</a:t>
            </a:r>
          </a:p>
          <a:p>
            <a:r>
              <a:rPr lang="pt-BR" dirty="0"/>
              <a:t>de tornar nosso mundo fraterno, preservando o que deste ao irmão.</a:t>
            </a:r>
          </a:p>
        </p:txBody>
      </p:sp>
    </p:spTree>
    <p:extLst>
      <p:ext uri="{BB962C8B-B14F-4D97-AF65-F5344CB8AC3E}">
        <p14:creationId xmlns:p14="http://schemas.microsoft.com/office/powerpoint/2010/main" val="42134996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1257" y="326571"/>
            <a:ext cx="8543109" cy="6217920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A ti, ó Deus, celebra a criação, que aqui trazemos neste vinho e pão! </a:t>
            </a:r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7585154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VI-B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65434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7830" y="653143"/>
            <a:ext cx="8046720" cy="5473337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11852459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8823" y="613955"/>
            <a:ext cx="8412480" cy="5656216"/>
          </a:xfrm>
        </p:spPr>
        <p:txBody>
          <a:bodyPr anchor="ctr">
            <a:noAutofit/>
          </a:bodyPr>
          <a:lstStyle/>
          <a:p>
            <a:r>
              <a:rPr lang="pt-BR" sz="8800" b="1" i="1" dirty="0"/>
              <a:t>O vosso Filho permaneça entre nós!</a:t>
            </a:r>
          </a:p>
        </p:txBody>
      </p:sp>
    </p:spTree>
    <p:extLst>
      <p:ext uri="{BB962C8B-B14F-4D97-AF65-F5344CB8AC3E}">
        <p14:creationId xmlns:p14="http://schemas.microsoft.com/office/powerpoint/2010/main" val="690252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7" y="444137"/>
            <a:ext cx="8281850" cy="6139543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Mandai o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22003124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9817" y="418012"/>
            <a:ext cx="8712925" cy="6021978"/>
          </a:xfrm>
        </p:spPr>
        <p:txBody>
          <a:bodyPr anchor="ctr">
            <a:normAutofit/>
          </a:bodyPr>
          <a:lstStyle/>
          <a:p>
            <a:r>
              <a:rPr lang="pt-BR" sz="7200" b="1" i="1" dirty="0"/>
              <a:t>Salvador do mundo, salvai-nos, vós que nos libertastes pela cruz e ressurreição!</a:t>
            </a:r>
          </a:p>
        </p:txBody>
      </p:sp>
    </p:spTree>
    <p:extLst>
      <p:ext uri="{BB962C8B-B14F-4D97-AF65-F5344CB8AC3E}">
        <p14:creationId xmlns:p14="http://schemas.microsoft.com/office/powerpoint/2010/main" val="26640957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8011" y="287383"/>
            <a:ext cx="8438606" cy="6296297"/>
          </a:xfrm>
        </p:spPr>
        <p:txBody>
          <a:bodyPr anchor="ctr">
            <a:noAutofit/>
          </a:bodyPr>
          <a:lstStyle/>
          <a:p>
            <a:r>
              <a:rPr lang="pt-BR" sz="8800" b="1" i="1" dirty="0"/>
              <a:t>Aceitai, ó</a:t>
            </a:r>
          </a:p>
          <a:p>
            <a:r>
              <a:rPr lang="pt-BR" sz="8800" b="1" i="1" dirty="0"/>
              <a:t> Senhor, a</a:t>
            </a:r>
          </a:p>
          <a:p>
            <a:r>
              <a:rPr lang="pt-BR" sz="8800" b="1" i="1" dirty="0"/>
              <a:t> nossa oferta!</a:t>
            </a:r>
          </a:p>
        </p:txBody>
      </p:sp>
    </p:spTree>
    <p:extLst>
      <p:ext uri="{BB962C8B-B14F-4D97-AF65-F5344CB8AC3E}">
        <p14:creationId xmlns:p14="http://schemas.microsoft.com/office/powerpoint/2010/main" val="15021794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1257" y="404949"/>
            <a:ext cx="8725989" cy="5930537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Tornai viva nossa fé, nossa esperança!</a:t>
            </a:r>
          </a:p>
        </p:txBody>
      </p:sp>
    </p:spTree>
    <p:extLst>
      <p:ext uri="{BB962C8B-B14F-4D97-AF65-F5344CB8AC3E}">
        <p14:creationId xmlns:p14="http://schemas.microsoft.com/office/powerpoint/2010/main" val="34405673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4137" y="378824"/>
            <a:ext cx="8438606" cy="6165668"/>
          </a:xfrm>
        </p:spPr>
        <p:txBody>
          <a:bodyPr anchor="ctr">
            <a:normAutofit/>
          </a:bodyPr>
          <a:lstStyle/>
          <a:p>
            <a:r>
              <a:rPr lang="pt-BR" sz="6000" b="1" i="1" dirty="0"/>
              <a:t> </a:t>
            </a:r>
            <a:r>
              <a:rPr lang="pt-BR" sz="8800" b="1" i="1" dirty="0"/>
              <a:t>Concedei-lhes,</a:t>
            </a:r>
          </a:p>
          <a:p>
            <a:r>
              <a:rPr lang="pt-BR" sz="8800" b="1" i="1" dirty="0"/>
              <a:t>ó Senhor, a</a:t>
            </a:r>
          </a:p>
          <a:p>
            <a:r>
              <a:rPr lang="pt-BR" sz="8800" b="1" i="1" dirty="0"/>
              <a:t> luz eterna!</a:t>
            </a:r>
          </a:p>
        </p:txBody>
      </p:sp>
    </p:spTree>
    <p:extLst>
      <p:ext uri="{BB962C8B-B14F-4D97-AF65-F5344CB8AC3E}">
        <p14:creationId xmlns:p14="http://schemas.microsoft.com/office/powerpoint/2010/main" val="38962304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431074"/>
            <a:ext cx="8595360" cy="6021977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Amém</a:t>
            </a:r>
          </a:p>
        </p:txBody>
      </p:sp>
    </p:spTree>
    <p:extLst>
      <p:ext uri="{BB962C8B-B14F-4D97-AF65-F5344CB8AC3E}">
        <p14:creationId xmlns:p14="http://schemas.microsoft.com/office/powerpoint/2010/main" val="11597911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r>
              <a:rPr lang="pt-BR" b="1" i="1" dirty="0"/>
              <a:t>O Pai, somos nós o povo eleito, que Cristo veio reunir.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0816343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5760" y="326570"/>
            <a:ext cx="8425543" cy="6374675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Não basta chamar-me: “Senhor!” pro Reino do Pai alcançar, melhor é você converte-se, em vez de o irmão condenar!</a:t>
            </a:r>
          </a:p>
        </p:txBody>
      </p:sp>
    </p:spTree>
    <p:extLst>
      <p:ext uri="{BB962C8B-B14F-4D97-AF65-F5344CB8AC3E}">
        <p14:creationId xmlns:p14="http://schemas.microsoft.com/office/powerpoint/2010/main" val="2427265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5760" y="326570"/>
            <a:ext cx="8425543" cy="6374675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Tenho fé, mesmo dizendo:</a:t>
            </a:r>
          </a:p>
          <a:p>
            <a:pPr fontAlgn="b"/>
            <a:r>
              <a:rPr lang="pt-BR" i="1" dirty="0"/>
              <a:t>quando estava angustiado:</a:t>
            </a:r>
          </a:p>
          <a:p>
            <a:pPr fontAlgn="b"/>
            <a:r>
              <a:rPr lang="pt-BR" i="1" dirty="0"/>
              <a:t>“Eu não vou aguentar mais!”</a:t>
            </a:r>
          </a:p>
          <a:p>
            <a:pPr fontAlgn="b"/>
            <a:r>
              <a:rPr lang="pt-BR" i="1" dirty="0"/>
              <a:t>E, sentindo-me ansioso,</a:t>
            </a:r>
          </a:p>
        </p:txBody>
      </p:sp>
    </p:spTree>
    <p:extLst>
      <p:ext uri="{BB962C8B-B14F-4D97-AF65-F5344CB8AC3E}">
        <p14:creationId xmlns:p14="http://schemas.microsoft.com/office/powerpoint/2010/main" val="10798369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5760" y="326570"/>
            <a:ext cx="8425543" cy="6374675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eu dizia, claramente:</a:t>
            </a:r>
          </a:p>
          <a:p>
            <a:pPr fontAlgn="b"/>
            <a:r>
              <a:rPr lang="pt-BR" i="1" dirty="0"/>
              <a:t>“Todo mundo é mentiroso!”.</a:t>
            </a:r>
          </a:p>
          <a:p>
            <a:pPr fontAlgn="b"/>
            <a:r>
              <a:rPr lang="pt-BR" i="1" dirty="0"/>
              <a:t>Eu dizia, claramente:</a:t>
            </a:r>
          </a:p>
          <a:p>
            <a:pPr fontAlgn="b"/>
            <a:r>
              <a:rPr lang="pt-BR" i="1" dirty="0"/>
              <a:t>“Todo mundo é mentiroso!”</a:t>
            </a:r>
          </a:p>
        </p:txBody>
      </p:sp>
    </p:spTree>
    <p:extLst>
      <p:ext uri="{BB962C8B-B14F-4D97-AF65-F5344CB8AC3E}">
        <p14:creationId xmlns:p14="http://schemas.microsoft.com/office/powerpoint/2010/main" val="10235542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5760" y="326570"/>
            <a:ext cx="8425543" cy="6374675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Não basta chamar-me: “Senhor!” pro Reino do Pai alcançar, melhor é você converte-se, em vez de o irmão condenar!</a:t>
            </a:r>
          </a:p>
        </p:txBody>
      </p:sp>
    </p:spTree>
    <p:extLst>
      <p:ext uri="{BB962C8B-B14F-4D97-AF65-F5344CB8AC3E}">
        <p14:creationId xmlns:p14="http://schemas.microsoft.com/office/powerpoint/2010/main" val="11035571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5760" y="326570"/>
            <a:ext cx="8425543" cy="6374675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Que darei ao meu Senhor,</a:t>
            </a:r>
          </a:p>
          <a:p>
            <a:pPr fontAlgn="b"/>
            <a:r>
              <a:rPr lang="pt-BR" i="1" dirty="0"/>
              <a:t>pelo bem que ele me fez?</a:t>
            </a:r>
          </a:p>
          <a:p>
            <a:pPr fontAlgn="b"/>
            <a:r>
              <a:rPr lang="pt-BR" i="1" dirty="0"/>
              <a:t>Cálice da salvação,</a:t>
            </a:r>
          </a:p>
          <a:p>
            <a:pPr fontAlgn="b"/>
            <a:r>
              <a:rPr lang="pt-BR" i="1" dirty="0"/>
              <a:t>em louvor, elevarei,</a:t>
            </a:r>
          </a:p>
        </p:txBody>
      </p:sp>
    </p:spTree>
    <p:extLst>
      <p:ext uri="{BB962C8B-B14F-4D97-AF65-F5344CB8AC3E}">
        <p14:creationId xmlns:p14="http://schemas.microsoft.com/office/powerpoint/2010/main" val="13570709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5760" y="326570"/>
            <a:ext cx="8425543" cy="6374675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invocando o santo nome</a:t>
            </a:r>
          </a:p>
          <a:p>
            <a:pPr fontAlgn="b"/>
            <a:r>
              <a:rPr lang="pt-BR" i="1" dirty="0"/>
              <a:t>do Senhor, mais uma vez.</a:t>
            </a:r>
          </a:p>
          <a:p>
            <a:pPr fontAlgn="b"/>
            <a:r>
              <a:rPr lang="pt-BR" i="1" dirty="0"/>
              <a:t>Invocando o santo nome</a:t>
            </a:r>
          </a:p>
          <a:p>
            <a:pPr fontAlgn="b"/>
            <a:r>
              <a:rPr lang="pt-BR" i="1" dirty="0"/>
              <a:t>do Senhor, mais uma vez.</a:t>
            </a:r>
          </a:p>
        </p:txBody>
      </p:sp>
    </p:spTree>
    <p:extLst>
      <p:ext uri="{BB962C8B-B14F-4D97-AF65-F5344CB8AC3E}">
        <p14:creationId xmlns:p14="http://schemas.microsoft.com/office/powerpoint/2010/main" val="351887425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5760" y="326570"/>
            <a:ext cx="8425543" cy="6374675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Não basta chamar-me: “Senhor!” pro Reino do Pai alcançar, melhor é você converte-se, em vez de o irmão condenar!</a:t>
            </a:r>
          </a:p>
        </p:txBody>
      </p:sp>
    </p:spTree>
    <p:extLst>
      <p:ext uri="{BB962C8B-B14F-4D97-AF65-F5344CB8AC3E}">
        <p14:creationId xmlns:p14="http://schemas.microsoft.com/office/powerpoint/2010/main" val="31663416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5760" y="326570"/>
            <a:ext cx="8425543" cy="6374675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Vou cumprir minhas promessas,</a:t>
            </a:r>
          </a:p>
          <a:p>
            <a:pPr fontAlgn="b"/>
            <a:r>
              <a:rPr lang="pt-BR" i="1" dirty="0"/>
              <a:t>para o povo todo ver.</a:t>
            </a:r>
          </a:p>
          <a:p>
            <a:pPr fontAlgn="b"/>
            <a:r>
              <a:rPr lang="pt-BR" i="1" dirty="0"/>
              <a:t>Custo muito a ti, Senhor,</a:t>
            </a:r>
          </a:p>
          <a:p>
            <a:pPr fontAlgn="b"/>
            <a:r>
              <a:rPr lang="pt-BR" i="1" dirty="0"/>
              <a:t>ver um filho teu morrer.</a:t>
            </a:r>
          </a:p>
        </p:txBody>
      </p:sp>
    </p:spTree>
    <p:extLst>
      <p:ext uri="{BB962C8B-B14F-4D97-AF65-F5344CB8AC3E}">
        <p14:creationId xmlns:p14="http://schemas.microsoft.com/office/powerpoint/2010/main" val="287274403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5760" y="326570"/>
            <a:ext cx="8425543" cy="6374675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Sou teu servo e de tua serva filho sou. Vem me valer! Sou teu servo e de tua serva</a:t>
            </a:r>
          </a:p>
          <a:p>
            <a:pPr fontAlgn="b"/>
            <a:r>
              <a:rPr lang="pt-BR" i="1" dirty="0"/>
              <a:t>filho sou. Vem me valer!</a:t>
            </a:r>
          </a:p>
        </p:txBody>
      </p:sp>
    </p:spTree>
    <p:extLst>
      <p:ext uri="{BB962C8B-B14F-4D97-AF65-F5344CB8AC3E}">
        <p14:creationId xmlns:p14="http://schemas.microsoft.com/office/powerpoint/2010/main" val="1198131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Pra viver da sua vida, aleluia. O Senhor nos enviou, aleluia.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5760" y="326570"/>
            <a:ext cx="8425543" cy="6374675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Não basta chamar-me: “Senhor!” pro Reino do Pai alcançar, melhor é você converte-se, em vez de o irmão condenar!</a:t>
            </a:r>
          </a:p>
        </p:txBody>
      </p:sp>
    </p:spTree>
    <p:extLst>
      <p:ext uri="{BB962C8B-B14F-4D97-AF65-F5344CB8AC3E}">
        <p14:creationId xmlns:p14="http://schemas.microsoft.com/office/powerpoint/2010/main" val="16403502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endParaRPr lang="pt-BR" sz="5000" i="1" dirty="0"/>
          </a:p>
        </p:txBody>
      </p:sp>
    </p:spTree>
    <p:extLst>
      <p:ext uri="{BB962C8B-B14F-4D97-AF65-F5344CB8AC3E}">
        <p14:creationId xmlns:p14="http://schemas.microsoft.com/office/powerpoint/2010/main" val="275846518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8800" b="1" i="1" dirty="0"/>
              <a:t>Oração </a:t>
            </a:r>
          </a:p>
          <a:p>
            <a:pPr fontAlgn="b"/>
            <a:r>
              <a:rPr lang="pt-BR" sz="8800" b="1" i="1" dirty="0"/>
              <a:t>Vocacional</a:t>
            </a:r>
          </a:p>
        </p:txBody>
      </p:sp>
    </p:spTree>
    <p:extLst>
      <p:ext uri="{BB962C8B-B14F-4D97-AF65-F5344CB8AC3E}">
        <p14:creationId xmlns:p14="http://schemas.microsoft.com/office/powerpoint/2010/main" val="18812515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9042611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64233584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64921693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42167437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415742662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O Pai, somos nós o povo eleito, que Cristo veio reunir.</a:t>
            </a: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Pra ser igreja peregrina, aleluia. O Senhor nos enviou, aleluia.</a:t>
            </a:r>
          </a:p>
        </p:txBody>
      </p:sp>
    </p:spTree>
    <p:extLst>
      <p:ext uri="{BB962C8B-B14F-4D97-AF65-F5344CB8AC3E}">
        <p14:creationId xmlns:p14="http://schemas.microsoft.com/office/powerpoint/2010/main" val="535602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O Pai, somos nós o povo eleito, que Cristo veio reunir.</a:t>
            </a:r>
          </a:p>
        </p:txBody>
      </p:sp>
    </p:spTree>
    <p:extLst>
      <p:ext uri="{BB962C8B-B14F-4D97-AF65-F5344CB8AC3E}">
        <p14:creationId xmlns:p14="http://schemas.microsoft.com/office/powerpoint/2010/main" val="1587709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Pra ser sinal da salvação, aleluia. O Senhor nos enviou, aleluia.</a:t>
            </a:r>
          </a:p>
        </p:txBody>
      </p:sp>
    </p:spTree>
    <p:extLst>
      <p:ext uri="{BB962C8B-B14F-4D97-AF65-F5344CB8AC3E}">
        <p14:creationId xmlns:p14="http://schemas.microsoft.com/office/powerpoint/2010/main" val="38679626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1331</TotalTime>
  <Words>809</Words>
  <Application>Microsoft Office PowerPoint</Application>
  <PresentationFormat>Apresentação na tela (4:3)</PresentationFormat>
  <Paragraphs>80</Paragraphs>
  <Slides>58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58</vt:i4>
      </vt:variant>
    </vt:vector>
  </HeadingPairs>
  <TitlesOfParts>
    <vt:vector size="65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XXVI Domingo  do Tempo Comum 01/10/2023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edilene@PCR.LOCAL</cp:lastModifiedBy>
  <cp:revision>128</cp:revision>
  <dcterms:created xsi:type="dcterms:W3CDTF">2021-02-27T18:57:26Z</dcterms:created>
  <dcterms:modified xsi:type="dcterms:W3CDTF">2023-08-28T21:05:31Z</dcterms:modified>
</cp:coreProperties>
</file>