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3" r:id="rId2"/>
    <p:sldId id="474" r:id="rId3"/>
    <p:sldId id="475" r:id="rId4"/>
    <p:sldId id="476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B57C3C-E6DD-C1E7-10A8-5BB4B39323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50AE0B-1778-1042-DC22-32E07F823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BE7EF8-F43A-E687-47EE-F77131F4D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842-4B6B-450B-B89B-C0D6422043C3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CBD506-5A92-F85B-0ABA-D77E865D3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6CAD3F-3C56-187C-8949-1BEBC042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059B-9E94-4EBA-920A-B6BBD5892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75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CB789C-159C-AD81-7E14-3B4DB7F5F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402E334-D70B-3166-496B-E9DF85A56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F7751A-ACB0-5E9E-8EF0-6E66B3ECC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842-4B6B-450B-B89B-C0D6422043C3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5FCFDC-AC1A-3F56-8CD0-3CAB2FA83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DC3E08-843C-8EAE-FB0A-9E31A7466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059B-9E94-4EBA-920A-B6BBD5892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42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D7C278-B8B9-9783-14F2-6ECD14DFF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D67F3F6-3B1E-AD4F-985B-90E939217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87A320-BDA1-E003-DC52-4176E4792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842-4B6B-450B-B89B-C0D6422043C3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FF1894-6D80-3838-BADF-02126295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E088F1-0964-7CB1-36D0-5A4A640B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059B-9E94-4EBA-920A-B6BBD5892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349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00D6BB-FA19-24BC-64E5-CE8399EF3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73FCD8-70E8-20E0-3E22-1E08F9311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18C7E5-468D-F141-ED2C-2EDB85BEA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842-4B6B-450B-B89B-C0D6422043C3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E11256-CEBF-2701-70BA-BF7E3A2C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957A67-75F4-BE2C-998C-4CBE4C3F4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059B-9E94-4EBA-920A-B6BBD5892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940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527E6-7423-BBC7-ADD1-E94610D97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813E7B-57FB-4C97-D9D9-6AF7185CD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8650D6-F87F-76C0-A186-2726B9C77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842-4B6B-450B-B89B-C0D6422043C3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06251F-438A-D42E-CC17-33E5B112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E2C6B8-6B35-A574-442E-67683A29E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059B-9E94-4EBA-920A-B6BBD5892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383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40DAE9-62E6-CC5A-D417-F8A6B36E7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32F501-BE44-8495-3F17-22CD490A6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97E1AEE-B4F2-796F-E986-38CBA16E5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ED25726-9F8C-32FA-BFD3-8E908FC99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842-4B6B-450B-B89B-C0D6422043C3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CF9BF9-39E0-D7C7-6200-A7D532D7C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73D47B5-F8C1-5C9C-542D-88E5B8C1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059B-9E94-4EBA-920A-B6BBD5892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28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B66B8-081E-BFE4-17BF-DF583F2D5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C222CCD-81F5-E1EE-6799-9BC4CE1D8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3443D34-C1D6-0343-54C8-5B7B2BF5E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592CBDA-AE49-8074-AD0D-9DF03BA33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2AB62D9-98CC-1034-150D-EB9890DE1F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7273857-EA00-61BE-105B-522525D6D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842-4B6B-450B-B89B-C0D6422043C3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ED9FCE8-5B90-8942-A177-F13B4DA7C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43DCB49-5B54-CB6A-2A1F-67F0DEC75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059B-9E94-4EBA-920A-B6BBD5892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575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643BD1-668F-FACF-D543-35764F48E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37C3642-A536-9669-0A20-E0D6E9268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842-4B6B-450B-B89B-C0D6422043C3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7111330-0BB9-E766-5E36-444A40ED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809DF9D-FDA7-2E2C-5CCD-761189A6A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059B-9E94-4EBA-920A-B6BBD5892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35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3C6330A-8CC5-45EC-A65B-CF5EEB1BD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842-4B6B-450B-B89B-C0D6422043C3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DCC493F-A96A-7F05-B0E4-C71130481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8CD9CBF-BA17-876A-D5E8-BD4D1A14A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059B-9E94-4EBA-920A-B6BBD5892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53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72C6B4-95E6-CEF1-5C3A-C45523A3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5B7A7C-526A-B426-26DB-D67BCAEA9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9109846-ACA7-2A69-6A10-2E2F2F038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483AE6-1E52-C5D5-5457-B58175F2E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842-4B6B-450B-B89B-C0D6422043C3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5CE7AE-65E2-9035-C63A-0E1F98D9F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5A6D741-C4A2-869A-C362-36827AF4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059B-9E94-4EBA-920A-B6BBD5892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160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81F72-9220-4C35-EA2D-DF0ADC769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9A0992B-7A9D-7515-C507-9DEF7E5A9E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32FA42F-4DBF-CDBE-F4FD-93EC12C68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28E4CC0-8BBE-DBB1-42DB-4871115F6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842-4B6B-450B-B89B-C0D6422043C3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3C7BD6E-3EDE-B9EC-43AE-9A363BB6B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A3C1A10-1FFF-AD56-9DC4-A9C42504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059B-9E94-4EBA-920A-B6BBD5892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0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45CA613-B9B3-E531-473E-B12DE8F77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31E741-B17E-666C-0E98-71AEDD478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6BA390-19A9-67C2-8915-622DFD339E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C842-4B6B-450B-B89B-C0D6422043C3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E51F3B-6E44-A939-6267-505E104E6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C773DC-ABE9-1F51-C1F0-7231B814F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B059B-9E94-4EBA-920A-B6BBD5892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03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857104" y="0"/>
            <a:ext cx="8810897" cy="6740434"/>
          </a:xfrm>
        </p:spPr>
        <p:txBody>
          <a:bodyPr anchor="ctr">
            <a:noAutofit/>
          </a:bodyPr>
          <a:lstStyle/>
          <a:p>
            <a:pPr algn="ctr"/>
            <a:r>
              <a:rPr lang="pt-BR" sz="7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DO DIZIMISTA</a:t>
            </a:r>
          </a:p>
        </p:txBody>
      </p:sp>
    </p:spTree>
    <p:extLst>
      <p:ext uri="{BB962C8B-B14F-4D97-AF65-F5344CB8AC3E}">
        <p14:creationId xmlns:p14="http://schemas.microsoft.com/office/powerpoint/2010/main" val="1185593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64BC6-56C8-9A2C-A74E-2B3AA532E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71" y="390617"/>
            <a:ext cx="11239130" cy="6374167"/>
          </a:xfrm>
        </p:spPr>
        <p:txBody>
          <a:bodyPr>
            <a:normAutofit/>
          </a:bodyPr>
          <a:lstStyle/>
          <a:p>
            <a:pPr marL="382905" marR="207645" indent="-4763" algn="ctr">
              <a:lnSpc>
                <a:spcPct val="107000"/>
              </a:lnSpc>
            </a:pPr>
            <a:r>
              <a:rPr lang="pt-BR" sz="6600" b="0" i="0" dirty="0">
                <a:effectLst/>
                <a:latin typeface="Della Respira"/>
              </a:rPr>
              <a:t>Recebei Senhor minha oferta!</a:t>
            </a:r>
            <a:br>
              <a:rPr lang="pt-BR" sz="6600" dirty="0"/>
            </a:br>
            <a:r>
              <a:rPr lang="pt-BR" sz="6600" b="0" i="0" dirty="0">
                <a:effectLst/>
                <a:latin typeface="Della Respira"/>
              </a:rPr>
              <a:t>Não é uma esmola,</a:t>
            </a:r>
            <a:br>
              <a:rPr lang="pt-BR" sz="6600" dirty="0"/>
            </a:br>
            <a:r>
              <a:rPr lang="pt-BR" sz="6600" b="0" i="0" dirty="0">
                <a:effectLst/>
                <a:latin typeface="Della Respira"/>
              </a:rPr>
              <a:t>porque não SOIS mendigo.</a:t>
            </a:r>
            <a:br>
              <a:rPr lang="pt-BR" sz="6600" dirty="0"/>
            </a:br>
            <a:r>
              <a:rPr lang="pt-BR" sz="6600" b="0" i="0" dirty="0">
                <a:effectLst/>
                <a:latin typeface="Della Respira"/>
              </a:rPr>
              <a:t>Não é uma contribuição,</a:t>
            </a:r>
            <a:br>
              <a:rPr lang="pt-BR" sz="6600" dirty="0"/>
            </a:br>
            <a:r>
              <a:rPr lang="pt-BR" sz="6600" b="0" i="0" dirty="0">
                <a:effectLst/>
                <a:latin typeface="Della Respira"/>
              </a:rPr>
              <a:t>porque não precisais.</a:t>
            </a:r>
            <a:endParaRPr lang="pt-BR" sz="31000" dirty="0"/>
          </a:p>
        </p:txBody>
      </p:sp>
    </p:spTree>
    <p:extLst>
      <p:ext uri="{BB962C8B-B14F-4D97-AF65-F5344CB8AC3E}">
        <p14:creationId xmlns:p14="http://schemas.microsoft.com/office/powerpoint/2010/main" val="391802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64BC6-56C8-9A2C-A74E-2B3AA532E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81740"/>
            <a:ext cx="11310152" cy="6312023"/>
          </a:xfrm>
        </p:spPr>
        <p:txBody>
          <a:bodyPr>
            <a:normAutofit/>
          </a:bodyPr>
          <a:lstStyle/>
          <a:p>
            <a:pPr marL="382905" marR="207645" indent="-4763" algn="ctr">
              <a:lnSpc>
                <a:spcPct val="107000"/>
              </a:lnSpc>
            </a:pPr>
            <a:r>
              <a:rPr lang="pt-BR" sz="4800" b="0" i="0" dirty="0">
                <a:effectLst/>
                <a:latin typeface="Della Respira"/>
              </a:rPr>
              <a:t>Não é resto que me sobra</a:t>
            </a:r>
            <a:br>
              <a:rPr lang="pt-BR" sz="4800" dirty="0"/>
            </a:br>
            <a:r>
              <a:rPr lang="pt-BR" sz="4800" b="0" i="0" dirty="0">
                <a:effectLst/>
                <a:latin typeface="Della Respira"/>
              </a:rPr>
              <a:t>o que VOS ofereço.</a:t>
            </a:r>
            <a:br>
              <a:rPr lang="pt-BR" sz="4800" dirty="0"/>
            </a:br>
            <a:r>
              <a:rPr lang="pt-BR" sz="4800" b="0" i="0" dirty="0">
                <a:effectLst/>
                <a:latin typeface="Della Respira"/>
              </a:rPr>
              <a:t>Esta importância representa, SENHOR,</a:t>
            </a:r>
            <a:br>
              <a:rPr lang="pt-BR" sz="4800" dirty="0"/>
            </a:br>
            <a:r>
              <a:rPr lang="pt-BR" sz="4800" b="0" i="0" dirty="0">
                <a:effectLst/>
                <a:latin typeface="Della Respira"/>
              </a:rPr>
              <a:t>meu RECONHECIMENTO e meu AMOR,</a:t>
            </a:r>
            <a:br>
              <a:rPr lang="pt-BR" sz="4800" dirty="0"/>
            </a:br>
            <a:r>
              <a:rPr lang="pt-BR" sz="4800" b="0" i="0" dirty="0">
                <a:effectLst/>
                <a:latin typeface="Della Respira"/>
              </a:rPr>
              <a:t>pois se tenho é porque me destes.</a:t>
            </a:r>
            <a:endParaRPr lang="pt-BR" sz="9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423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64BC6-56C8-9A2C-A74E-2B3AA532E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51" y="195309"/>
            <a:ext cx="11532094" cy="6498454"/>
          </a:xfrm>
        </p:spPr>
        <p:txBody>
          <a:bodyPr>
            <a:noAutofit/>
          </a:bodyPr>
          <a:lstStyle/>
          <a:p>
            <a:pPr marL="382905" marR="207645" indent="-4763" algn="ctr">
              <a:lnSpc>
                <a:spcPct val="107000"/>
              </a:lnSpc>
            </a:pPr>
            <a:r>
              <a:rPr lang="pt-BR" sz="5400" b="0" i="0" dirty="0">
                <a:effectLst/>
                <a:latin typeface="Della Respira"/>
              </a:rPr>
              <a:t>Representa minha GRATIDÃO, pois</a:t>
            </a:r>
            <a:br>
              <a:rPr lang="pt-BR" sz="5400" dirty="0"/>
            </a:br>
            <a:r>
              <a:rPr lang="pt-BR" sz="5400" b="0" i="0" dirty="0">
                <a:effectLst/>
                <a:latin typeface="Della Respira"/>
              </a:rPr>
              <a:t>sois meu SENHOR a quem apresento</a:t>
            </a:r>
            <a:br>
              <a:rPr lang="pt-BR" sz="5400" dirty="0"/>
            </a:br>
            <a:r>
              <a:rPr lang="pt-BR" sz="5400" b="0" i="0" dirty="0">
                <a:effectLst/>
                <a:latin typeface="Della Respira"/>
              </a:rPr>
              <a:t>o fruto do meu trabalho.</a:t>
            </a:r>
            <a:br>
              <a:rPr lang="pt-BR" sz="5400" dirty="0"/>
            </a:br>
            <a:r>
              <a:rPr lang="pt-BR" sz="5400" b="0" i="0" dirty="0">
                <a:effectLst/>
                <a:latin typeface="Della Respira"/>
              </a:rPr>
              <a:t>Amém.</a:t>
            </a:r>
            <a:endParaRPr lang="pt-BR" sz="1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016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88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Della Respira</vt:lpstr>
      <vt:lpstr>Times New Roman</vt:lpstr>
      <vt:lpstr>Tema do Office</vt:lpstr>
      <vt:lpstr>ORAÇÃO DO DIZIMISTA</vt:lpstr>
      <vt:lpstr>Recebei Senhor minha oferta! Não é uma esmola, porque não SOIS mendigo. Não é uma contribuição, porque não precisais.</vt:lpstr>
      <vt:lpstr>Não é resto que me sobra o que VOS ofereço. Esta importância representa, SENHOR, meu RECONHECIMENTO e meu AMOR, pois se tenho é porque me destes.</vt:lpstr>
      <vt:lpstr>Representa minha GRATIDÃO, pois sois meu SENHOR a quem apresento o fruto do meu trabalho. Amém.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CAMPANHA CAMINHAR JUNTOS ORAÇÃO</dc:title>
  <dc:creator>Frei Rodrigo Antonio de Jesus</dc:creator>
  <cp:lastModifiedBy>Rodrigo Antônio de Jesus</cp:lastModifiedBy>
  <cp:revision>2</cp:revision>
  <dcterms:created xsi:type="dcterms:W3CDTF">2022-12-06T11:58:44Z</dcterms:created>
  <dcterms:modified xsi:type="dcterms:W3CDTF">2023-08-11T14:21:44Z</dcterms:modified>
</cp:coreProperties>
</file>