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</p:sldMasterIdLst>
  <p:sldIdLst>
    <p:sldId id="258" r:id="rId4"/>
    <p:sldId id="264" r:id="rId5"/>
    <p:sldId id="260" r:id="rId6"/>
    <p:sldId id="265" r:id="rId7"/>
    <p:sldId id="514" r:id="rId8"/>
    <p:sldId id="515" r:id="rId9"/>
    <p:sldId id="516" r:id="rId10"/>
    <p:sldId id="517" r:id="rId11"/>
    <p:sldId id="271" r:id="rId12"/>
    <p:sldId id="460" r:id="rId13"/>
    <p:sldId id="513" r:id="rId14"/>
    <p:sldId id="503" r:id="rId15"/>
    <p:sldId id="461" r:id="rId16"/>
    <p:sldId id="406" r:id="rId17"/>
    <p:sldId id="413" r:id="rId18"/>
    <p:sldId id="330" r:id="rId19"/>
    <p:sldId id="332" r:id="rId20"/>
    <p:sldId id="471" r:id="rId21"/>
    <p:sldId id="470" r:id="rId22"/>
    <p:sldId id="469" r:id="rId23"/>
    <p:sldId id="468" r:id="rId24"/>
    <p:sldId id="518" r:id="rId25"/>
    <p:sldId id="389" r:id="rId26"/>
    <p:sldId id="339" r:id="rId27"/>
    <p:sldId id="505" r:id="rId28"/>
    <p:sldId id="342" r:id="rId29"/>
    <p:sldId id="506" r:id="rId30"/>
    <p:sldId id="343" r:id="rId31"/>
    <p:sldId id="507" r:id="rId32"/>
    <p:sldId id="347" r:id="rId33"/>
    <p:sldId id="508" r:id="rId34"/>
    <p:sldId id="430" r:id="rId35"/>
    <p:sldId id="509" r:id="rId36"/>
    <p:sldId id="380" r:id="rId37"/>
    <p:sldId id="510" r:id="rId38"/>
    <p:sldId id="431" r:id="rId39"/>
    <p:sldId id="511" r:id="rId40"/>
    <p:sldId id="423" r:id="rId41"/>
    <p:sldId id="512" r:id="rId42"/>
    <p:sldId id="356" r:id="rId43"/>
    <p:sldId id="521" r:id="rId44"/>
    <p:sldId id="520" r:id="rId45"/>
    <p:sldId id="524" r:id="rId46"/>
    <p:sldId id="523" r:id="rId47"/>
    <p:sldId id="522" r:id="rId48"/>
    <p:sldId id="519" r:id="rId49"/>
    <p:sldId id="355" r:id="rId50"/>
    <p:sldId id="479" r:id="rId51"/>
    <p:sldId id="476" r:id="rId52"/>
    <p:sldId id="478" r:id="rId53"/>
    <p:sldId id="477" r:id="rId54"/>
    <p:sldId id="480" r:id="rId55"/>
    <p:sldId id="353" r:id="rId5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51440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32235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54177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  <p:sldLayoutId id="2147483743" r:id="rId14"/>
    <p:sldLayoutId id="2147483744" r:id="rId15"/>
    <p:sldLayoutId id="214748374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Transfiguração do Senhor</a:t>
            </a:r>
            <a:endParaRPr lang="pt-BR" sz="8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 smtClean="0"/>
              <a:t>Salmo</a:t>
            </a:r>
          </a:p>
          <a:p>
            <a:r>
              <a:rPr lang="pt-BR" sz="6600" b="1" i="1" dirty="0" smtClean="0"/>
              <a:t> Responsorial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lnSpcReduction="10000"/>
          </a:bodyPr>
          <a:lstStyle/>
          <a:p>
            <a:endParaRPr lang="pt-BR" sz="7200" b="1" i="1" dirty="0" smtClean="0"/>
          </a:p>
          <a:p>
            <a:r>
              <a:rPr lang="pt-BR" sz="7200" b="1" i="1" dirty="0" smtClean="0"/>
              <a:t>Deus </a:t>
            </a:r>
            <a:r>
              <a:rPr lang="pt-BR" sz="7200" b="1" i="1" dirty="0"/>
              <a:t>é Rei, é o Altíssimo,</a:t>
            </a:r>
          </a:p>
          <a:p>
            <a:r>
              <a:rPr lang="pt-BR" sz="7200" b="1" i="1" dirty="0"/>
              <a:t>muito acima do </a:t>
            </a:r>
            <a:r>
              <a:rPr lang="pt-BR" sz="7200" b="1" i="1" dirty="0" smtClean="0"/>
              <a:t>universo.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99" y="574766"/>
            <a:ext cx="8669383" cy="6029234"/>
          </a:xfrm>
        </p:spPr>
        <p:txBody>
          <a:bodyPr anchor="ctr">
            <a:normAutofit/>
          </a:bodyPr>
          <a:lstStyle/>
          <a:p>
            <a:endParaRPr lang="pt-BR" b="1" i="1" dirty="0"/>
          </a:p>
          <a:p>
            <a:r>
              <a:rPr lang="pt-BR" b="1" i="1" dirty="0" smtClean="0"/>
              <a:t>Aleluia</a:t>
            </a:r>
            <a:r>
              <a:rPr lang="pt-BR" b="1" i="1" dirty="0"/>
              <a:t>, Aleluia, Aleluia.</a:t>
            </a:r>
            <a:r>
              <a:rPr lang="pt-BR" i="1" dirty="0"/>
              <a:t/>
            </a:r>
            <a:br>
              <a:rPr lang="pt-BR" i="1" dirty="0"/>
            </a:br>
            <a:r>
              <a:rPr lang="pt-BR" i="1" dirty="0"/>
              <a:t>Eis meu Filho muito amado, nele está meu </a:t>
            </a:r>
            <a:endParaRPr lang="pt-BR" i="1" dirty="0" smtClean="0"/>
          </a:p>
          <a:p>
            <a:r>
              <a:rPr lang="pt-BR" i="1" dirty="0" smtClean="0"/>
              <a:t>bem-querer, escutai-o</a:t>
            </a:r>
            <a:r>
              <a:rPr lang="pt-BR" i="1" dirty="0"/>
              <a:t>, todos vós!</a:t>
            </a:r>
            <a:endParaRPr lang="pt-BR" sz="4400" b="1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000" b="1" i="1" dirty="0" smtClean="0"/>
              <a:t>Iluminai, Senhor, a vossa Igreja!</a:t>
            </a:r>
            <a:endParaRPr lang="pt-BR" sz="8000" b="1" i="1" dirty="0"/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214846"/>
            <a:ext cx="8083551" cy="5389154"/>
          </a:xfrm>
        </p:spPr>
        <p:txBody>
          <a:bodyPr>
            <a:normAutofit/>
          </a:bodyPr>
          <a:lstStyle/>
          <a:p>
            <a:r>
              <a:rPr lang="pt-BR" i="1" dirty="0"/>
              <a:t>Bendito seja Deus Pai,</a:t>
            </a:r>
          </a:p>
          <a:p>
            <a:r>
              <a:rPr lang="pt-BR" i="1" dirty="0"/>
              <a:t>Do universo criador,</a:t>
            </a:r>
          </a:p>
          <a:p>
            <a:r>
              <a:rPr lang="pt-BR" i="1" dirty="0"/>
              <a:t>Pelo pão que nós </a:t>
            </a:r>
            <a:r>
              <a:rPr lang="pt-BR" i="1" dirty="0" smtClean="0"/>
              <a:t>recebemos, Foi </a:t>
            </a:r>
            <a:r>
              <a:rPr lang="pt-BR" i="1" dirty="0"/>
              <a:t>de graça e com amor.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i="1" dirty="0"/>
              <a:t>O homem que trabalha</a:t>
            </a:r>
          </a:p>
          <a:p>
            <a:r>
              <a:rPr lang="pt-BR" b="1" i="1" dirty="0"/>
              <a:t>Faz a terra produzir.</a:t>
            </a:r>
          </a:p>
          <a:p>
            <a:r>
              <a:rPr lang="pt-BR" b="1" i="1" dirty="0"/>
              <a:t>O trabalho multiplica os </a:t>
            </a:r>
            <a:r>
              <a:rPr lang="pt-BR" b="1" i="1" dirty="0" smtClean="0"/>
              <a:t>dons Que </a:t>
            </a:r>
            <a:r>
              <a:rPr lang="pt-BR" b="1" i="1" dirty="0"/>
              <a:t>nós vamos repartir.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i="1" dirty="0"/>
              <a:t>Bendito seja Deus Pai,</a:t>
            </a:r>
          </a:p>
          <a:p>
            <a:r>
              <a:rPr lang="pt-BR" i="1" dirty="0"/>
              <a:t>Do universo o criador,</a:t>
            </a:r>
          </a:p>
          <a:p>
            <a:r>
              <a:rPr lang="pt-BR" i="1" dirty="0"/>
              <a:t>Pelo vinho que nós </a:t>
            </a:r>
            <a:r>
              <a:rPr lang="pt-BR" i="1" dirty="0" smtClean="0"/>
              <a:t>recebemos, Foi </a:t>
            </a:r>
            <a:r>
              <a:rPr lang="pt-BR" i="1" dirty="0"/>
              <a:t>de graça e com amor.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97726"/>
            <a:ext cx="7886700" cy="5133703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O Senhor vai acendendo luzes</a:t>
            </a:r>
          </a:p>
          <a:p>
            <a:r>
              <a:rPr lang="pt-BR" b="1" i="1" dirty="0"/>
              <a:t>quando vamos precisando delas.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endParaRPr lang="pt-BR" b="1" i="1" dirty="0" smtClean="0"/>
          </a:p>
          <a:p>
            <a:r>
              <a:rPr lang="pt-BR" b="1" i="1" dirty="0" smtClean="0"/>
              <a:t>O </a:t>
            </a:r>
            <a:r>
              <a:rPr lang="pt-BR" b="1" i="1" dirty="0"/>
              <a:t>homem que trabalha</a:t>
            </a:r>
          </a:p>
          <a:p>
            <a:r>
              <a:rPr lang="pt-BR" b="1" i="1" dirty="0"/>
              <a:t>Faz a terra produzir.</a:t>
            </a:r>
          </a:p>
          <a:p>
            <a:r>
              <a:rPr lang="pt-BR" b="1" i="1" dirty="0"/>
              <a:t>O trabalho multiplica os dons Que nós vamos repartir.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48474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i="1" dirty="0"/>
              <a:t>E nós participamos</a:t>
            </a:r>
          </a:p>
          <a:p>
            <a:r>
              <a:rPr lang="pt-BR" i="1" dirty="0"/>
              <a:t>Da construção do mundo </a:t>
            </a:r>
            <a:r>
              <a:rPr lang="pt-BR" i="1" dirty="0" smtClean="0"/>
              <a:t>novo Com </a:t>
            </a:r>
            <a:r>
              <a:rPr lang="pt-BR" i="1" dirty="0"/>
              <a:t>Deus, que jamais despreza</a:t>
            </a:r>
          </a:p>
          <a:p>
            <a:r>
              <a:rPr lang="pt-BR" i="1" dirty="0"/>
              <a:t>Nossa imensa pequenez.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181516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endParaRPr lang="pt-BR" b="1" i="1" dirty="0" smtClean="0"/>
          </a:p>
          <a:p>
            <a:r>
              <a:rPr lang="pt-BR" b="1" i="1" dirty="0" smtClean="0"/>
              <a:t>O </a:t>
            </a:r>
            <a:r>
              <a:rPr lang="pt-BR" b="1" i="1" dirty="0"/>
              <a:t>homem que trabalha</a:t>
            </a:r>
          </a:p>
          <a:p>
            <a:r>
              <a:rPr lang="pt-BR" b="1" i="1" dirty="0"/>
              <a:t>Faz a terra produzir.</a:t>
            </a:r>
          </a:p>
          <a:p>
            <a:r>
              <a:rPr lang="pt-BR" b="1" i="1" dirty="0"/>
              <a:t>O trabalho multiplica os dons Que nós vamos repartir.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9289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 smtClean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543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Santo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6632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r>
              <a:rPr lang="pt-BR" sz="8000" b="1" i="1" dirty="0"/>
              <a:t>Santificai e reuni </a:t>
            </a:r>
            <a:endParaRPr lang="pt-BR" sz="8000" b="1" i="1" dirty="0" smtClean="0"/>
          </a:p>
          <a:p>
            <a:r>
              <a:rPr lang="pt-BR" sz="8000" b="1" i="1" dirty="0" smtClean="0"/>
              <a:t>o </a:t>
            </a:r>
            <a:r>
              <a:rPr lang="pt-BR" sz="8000" b="1" i="1" dirty="0"/>
              <a:t>vosso povo! </a:t>
            </a:r>
            <a:endParaRPr lang="pt-BR" sz="8000" b="1" i="1" dirty="0"/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97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Santificai nossa oferenda, ó Senhor! 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9128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fontScale="85000" lnSpcReduction="20000"/>
          </a:bodyPr>
          <a:lstStyle/>
          <a:p>
            <a:r>
              <a:rPr lang="pt-BR" sz="8800" b="1" i="1" dirty="0"/>
              <a:t>Anunciamos, Senhor, a vossa morte e </a:t>
            </a:r>
            <a:r>
              <a:rPr lang="pt-BR" sz="8800" b="1" i="1" dirty="0" smtClean="0"/>
              <a:t>Proclamamos </a:t>
            </a:r>
            <a:r>
              <a:rPr lang="pt-BR" sz="8800" b="1" i="1" dirty="0"/>
              <a:t>a vossa ressurreição. Vinde, Senhor Jesus! 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5657629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1140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Recebei, ó Senhor, a nossa oferta! 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0004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Fazei de nós um só corpo e </a:t>
            </a:r>
            <a:endParaRPr lang="pt-BR" sz="8800" b="1" i="1" dirty="0" smtClean="0"/>
          </a:p>
          <a:p>
            <a:r>
              <a:rPr lang="pt-BR" sz="8800" b="1" i="1" dirty="0" smtClean="0"/>
              <a:t>Um </a:t>
            </a:r>
            <a:r>
              <a:rPr lang="pt-BR" sz="8800" b="1" i="1" dirty="0"/>
              <a:t>só espírito! 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625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 smtClean="0"/>
              <a:t>Fazei </a:t>
            </a:r>
            <a:r>
              <a:rPr lang="pt-BR" sz="8800" b="1" i="1" dirty="0"/>
              <a:t>de nós uma perfeita oferenda!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20720765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b="1" i="1" dirty="0"/>
              <a:t>Vimos aqui, ó Senhor, pra </a:t>
            </a:r>
            <a:r>
              <a:rPr lang="pt-BR" b="1" i="1" dirty="0" smtClean="0"/>
              <a:t>cantar Tua </a:t>
            </a:r>
            <a:r>
              <a:rPr lang="pt-BR" b="1" i="1" dirty="0"/>
              <a:t>bondade, amor que se dá sem cessar!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Lembrai-vos, ó Pai, da vossa Igreja!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6304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dirty="0" smtClean="0"/>
              <a:t> </a:t>
            </a:r>
            <a:r>
              <a:rPr lang="pt-BR" sz="8800" b="1" i="1" dirty="0"/>
              <a:t>Lembrai-vos, ó Pai, dos vossos filhos! 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047632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0074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A todos saciai com vossa glória. 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8907328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2534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4078479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Nossos hinos a vós </a:t>
            </a:r>
            <a:r>
              <a:rPr lang="pt-BR" i="1" dirty="0" smtClean="0"/>
              <a:t>celebram, Cristo </a:t>
            </a:r>
            <a:r>
              <a:rPr lang="pt-BR" i="1" dirty="0"/>
              <a:t>vivo, Senhor da </a:t>
            </a:r>
            <a:r>
              <a:rPr lang="pt-BR" i="1" dirty="0" smtClean="0"/>
              <a:t>glória! Contemplamos </a:t>
            </a:r>
            <a:r>
              <a:rPr lang="pt-BR" i="1" dirty="0"/>
              <a:t>em vossa </a:t>
            </a:r>
            <a:r>
              <a:rPr lang="pt-BR" i="1" dirty="0" smtClean="0"/>
              <a:t>face Luz </a:t>
            </a:r>
            <a:r>
              <a:rPr lang="pt-BR" i="1" dirty="0"/>
              <a:t>radiante da nova história!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 smtClean="0"/>
              <a:t>Eis </a:t>
            </a:r>
            <a:r>
              <a:rPr lang="pt-BR" b="1" i="1" dirty="0"/>
              <a:t>meu Filho muito amado; escutai-o",</a:t>
            </a:r>
          </a:p>
          <a:p>
            <a:pPr fontAlgn="b"/>
            <a:r>
              <a:rPr lang="pt-BR" b="1" i="1" dirty="0"/>
              <a:t>vosso Pai é quem nos diz!</a:t>
            </a:r>
          </a:p>
          <a:p>
            <a:pPr fontAlgn="b"/>
            <a:r>
              <a:rPr lang="pt-BR" b="1" i="1" dirty="0"/>
              <a:t>No Tabor nós revivemos a </a:t>
            </a:r>
            <a:r>
              <a:rPr lang="pt-BR" b="1" i="1" dirty="0" smtClean="0"/>
              <a:t>vitória que </a:t>
            </a:r>
            <a:r>
              <a:rPr lang="pt-BR" b="1" i="1" dirty="0"/>
              <a:t>o céu para sempre bendiz!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7584651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Revestido de nossa carne,</a:t>
            </a:r>
          </a:p>
          <a:p>
            <a:pPr fontAlgn="b"/>
            <a:r>
              <a:rPr lang="pt-BR" i="1" dirty="0"/>
              <a:t>sois a porta do paraíso,</a:t>
            </a:r>
          </a:p>
          <a:p>
            <a:pPr fontAlgn="b"/>
            <a:r>
              <a:rPr lang="pt-BR" i="1" dirty="0"/>
              <a:t>revelando em nossa terra</a:t>
            </a:r>
          </a:p>
          <a:p>
            <a:pPr fontAlgn="b"/>
            <a:r>
              <a:rPr lang="pt-BR" i="1" dirty="0"/>
              <a:t>o segredo de um sorriso!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88125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378824"/>
            <a:ext cx="8512935" cy="6176522"/>
          </a:xfrm>
        </p:spPr>
        <p:txBody>
          <a:bodyPr>
            <a:normAutofit/>
          </a:bodyPr>
          <a:lstStyle/>
          <a:p>
            <a:r>
              <a:rPr lang="pt-BR" i="1" dirty="0"/>
              <a:t>És o caminho, verdade e vida!</a:t>
            </a:r>
          </a:p>
          <a:p>
            <a:r>
              <a:rPr lang="pt-BR" i="1" dirty="0"/>
              <a:t>És o amigo que perde a vida,</a:t>
            </a:r>
          </a:p>
          <a:p>
            <a:r>
              <a:rPr lang="pt-BR" i="1" dirty="0"/>
              <a:t>Buscando a todos salvar!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1051047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595360" cy="6204858"/>
          </a:xfrm>
        </p:spPr>
        <p:txBody>
          <a:bodyPr anchor="ctr">
            <a:noAutofit/>
          </a:bodyPr>
          <a:lstStyle/>
          <a:p>
            <a:pPr fontAlgn="b"/>
            <a:endParaRPr lang="pt-BR" b="1" i="1" dirty="0" smtClean="0"/>
          </a:p>
          <a:p>
            <a:pPr fontAlgn="b"/>
            <a:r>
              <a:rPr lang="pt-BR" b="1" i="1" dirty="0" smtClean="0"/>
              <a:t>Eis </a:t>
            </a:r>
            <a:r>
              <a:rPr lang="pt-BR" b="1" i="1" dirty="0"/>
              <a:t>meu Filho muito amado; escutai-o",</a:t>
            </a:r>
          </a:p>
          <a:p>
            <a:pPr fontAlgn="b"/>
            <a:r>
              <a:rPr lang="pt-BR" b="1" i="1" dirty="0"/>
              <a:t>vosso Pai é quem nos diz!</a:t>
            </a:r>
          </a:p>
          <a:p>
            <a:pPr fontAlgn="b"/>
            <a:r>
              <a:rPr lang="pt-BR" b="1" i="1" dirty="0"/>
              <a:t>No Tabor nós revivemos a vitória que o céu para sempre bendiz!</a:t>
            </a:r>
          </a:p>
          <a:p>
            <a:pPr fontAlgn="b"/>
            <a:endParaRPr lang="pt-BR" sz="5000" i="1" dirty="0"/>
          </a:p>
        </p:txBody>
      </p:sp>
    </p:spTree>
    <p:extLst>
      <p:ext uri="{BB962C8B-B14F-4D97-AF65-F5344CB8AC3E}">
        <p14:creationId xmlns:p14="http://schemas.microsoft.com/office/powerpoint/2010/main" val="34834978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Pela vossa real presença</a:t>
            </a:r>
          </a:p>
          <a:p>
            <a:pPr fontAlgn="b"/>
            <a:r>
              <a:rPr lang="pt-BR" i="1" dirty="0"/>
              <a:t>inimigos são dominados,</a:t>
            </a:r>
          </a:p>
          <a:p>
            <a:pPr fontAlgn="b"/>
            <a:r>
              <a:rPr lang="pt-BR" i="1" dirty="0"/>
              <a:t>pois nascestes em nosso </a:t>
            </a:r>
            <a:r>
              <a:rPr lang="pt-BR" i="1" dirty="0" smtClean="0"/>
              <a:t>meio como </a:t>
            </a:r>
            <a:r>
              <a:rPr lang="pt-BR" i="1" dirty="0"/>
              <a:t>Filho do Pai gerado!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endParaRPr lang="pt-BR" b="1" i="1" dirty="0" smtClean="0"/>
          </a:p>
          <a:p>
            <a:pPr fontAlgn="b"/>
            <a:r>
              <a:rPr lang="pt-BR" b="1" i="1" dirty="0" smtClean="0"/>
              <a:t>Eis </a:t>
            </a:r>
            <a:r>
              <a:rPr lang="pt-BR" b="1" i="1" dirty="0"/>
              <a:t>meu Filho muito amado; escutai-o",</a:t>
            </a:r>
          </a:p>
          <a:p>
            <a:pPr fontAlgn="b"/>
            <a:r>
              <a:rPr lang="pt-BR" b="1" i="1" dirty="0"/>
              <a:t>vosso Pai é quem nos diz!</a:t>
            </a:r>
          </a:p>
          <a:p>
            <a:pPr fontAlgn="b"/>
            <a:r>
              <a:rPr lang="pt-BR" b="1" i="1" dirty="0"/>
              <a:t>No Tabor nós revivemos a vitória que o céu para sempre bendiz!</a:t>
            </a:r>
          </a:p>
          <a:p>
            <a:pPr fontAlgn="b"/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378824"/>
            <a:ext cx="8512935" cy="6176522"/>
          </a:xfrm>
        </p:spPr>
        <p:txBody>
          <a:bodyPr>
            <a:normAutofit/>
          </a:bodyPr>
          <a:lstStyle/>
          <a:p>
            <a:r>
              <a:rPr lang="pt-BR" b="1" i="1" dirty="0"/>
              <a:t>Vimos aqui, ó Senhor, pra </a:t>
            </a:r>
            <a:r>
              <a:rPr lang="pt-BR" b="1" i="1" dirty="0" smtClean="0"/>
              <a:t>cantar Tua </a:t>
            </a:r>
            <a:r>
              <a:rPr lang="pt-BR" b="1" i="1" dirty="0"/>
              <a:t>bondade, amor que se dá sem cessar!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190452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378824"/>
            <a:ext cx="8512935" cy="6176522"/>
          </a:xfrm>
        </p:spPr>
        <p:txBody>
          <a:bodyPr>
            <a:normAutofit/>
          </a:bodyPr>
          <a:lstStyle/>
          <a:p>
            <a:r>
              <a:rPr lang="pt-BR" i="1" dirty="0"/>
              <a:t>És o rochedo, o guia fiel!</a:t>
            </a:r>
          </a:p>
          <a:p>
            <a:r>
              <a:rPr lang="pt-BR" i="1" dirty="0"/>
              <a:t>És a esperança de todos que </a:t>
            </a:r>
            <a:r>
              <a:rPr lang="pt-BR" i="1" dirty="0" smtClean="0"/>
              <a:t>buscam Viver </a:t>
            </a:r>
            <a:r>
              <a:rPr lang="pt-BR" i="1" dirty="0"/>
              <a:t>em tua casa, Senhor!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13618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378824"/>
            <a:ext cx="8512935" cy="6176522"/>
          </a:xfrm>
        </p:spPr>
        <p:txBody>
          <a:bodyPr>
            <a:normAutofit/>
          </a:bodyPr>
          <a:lstStyle/>
          <a:p>
            <a:r>
              <a:rPr lang="pt-BR" b="1" i="1" dirty="0"/>
              <a:t>Vimos aqui, ó Senhor, pra </a:t>
            </a:r>
            <a:r>
              <a:rPr lang="pt-BR" b="1" i="1" dirty="0" smtClean="0"/>
              <a:t>cantar Tua </a:t>
            </a:r>
            <a:r>
              <a:rPr lang="pt-BR" b="1" i="1" dirty="0"/>
              <a:t>bondade, amor que se dá sem cessar!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662900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</TotalTime>
  <Words>510</Words>
  <Application>Microsoft Office PowerPoint</Application>
  <PresentationFormat>Apresentação na tela (4:3)</PresentationFormat>
  <Paragraphs>79</Paragraphs>
  <Slides>53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53</vt:i4>
      </vt:variant>
    </vt:vector>
  </HeadingPairs>
  <TitlesOfParts>
    <vt:vector size="60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Transfiguração do Senhor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125</cp:revision>
  <dcterms:created xsi:type="dcterms:W3CDTF">2021-02-27T18:57:26Z</dcterms:created>
  <dcterms:modified xsi:type="dcterms:W3CDTF">2023-06-22T20:37:39Z</dcterms:modified>
</cp:coreProperties>
</file>