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31" r:id="rId3"/>
  </p:sldMasterIdLst>
  <p:sldIdLst>
    <p:sldId id="258" r:id="rId4"/>
    <p:sldId id="264" r:id="rId5"/>
    <p:sldId id="260" r:id="rId6"/>
    <p:sldId id="265" r:id="rId7"/>
    <p:sldId id="514" r:id="rId8"/>
    <p:sldId id="515" r:id="rId9"/>
    <p:sldId id="516" r:id="rId10"/>
    <p:sldId id="517" r:id="rId11"/>
    <p:sldId id="271" r:id="rId12"/>
    <p:sldId id="460" r:id="rId13"/>
    <p:sldId id="513" r:id="rId14"/>
    <p:sldId id="503" r:id="rId15"/>
    <p:sldId id="461" r:id="rId16"/>
    <p:sldId id="406" r:id="rId17"/>
    <p:sldId id="413" r:id="rId18"/>
    <p:sldId id="330" r:id="rId19"/>
    <p:sldId id="332" r:id="rId20"/>
    <p:sldId id="471" r:id="rId21"/>
    <p:sldId id="470" r:id="rId22"/>
    <p:sldId id="469" r:id="rId23"/>
    <p:sldId id="468" r:id="rId24"/>
    <p:sldId id="518" r:id="rId25"/>
    <p:sldId id="389" r:id="rId26"/>
    <p:sldId id="339" r:id="rId27"/>
    <p:sldId id="505" r:id="rId28"/>
    <p:sldId id="342" r:id="rId29"/>
    <p:sldId id="506" r:id="rId30"/>
    <p:sldId id="343" r:id="rId31"/>
    <p:sldId id="507" r:id="rId32"/>
    <p:sldId id="347" r:id="rId33"/>
    <p:sldId id="508" r:id="rId34"/>
    <p:sldId id="430" r:id="rId35"/>
    <p:sldId id="509" r:id="rId36"/>
    <p:sldId id="380" r:id="rId37"/>
    <p:sldId id="510" r:id="rId38"/>
    <p:sldId id="431" r:id="rId39"/>
    <p:sldId id="511" r:id="rId40"/>
    <p:sldId id="423" r:id="rId41"/>
    <p:sldId id="512" r:id="rId42"/>
    <p:sldId id="356" r:id="rId43"/>
    <p:sldId id="521" r:id="rId44"/>
    <p:sldId id="520" r:id="rId45"/>
    <p:sldId id="524" r:id="rId46"/>
    <p:sldId id="523" r:id="rId47"/>
    <p:sldId id="522" r:id="rId48"/>
    <p:sldId id="519" r:id="rId49"/>
    <p:sldId id="355" r:id="rId50"/>
    <p:sldId id="479" r:id="rId51"/>
    <p:sldId id="476" r:id="rId52"/>
    <p:sldId id="478" r:id="rId53"/>
    <p:sldId id="477" r:id="rId54"/>
    <p:sldId id="480" r:id="rId55"/>
    <p:sldId id="353" r:id="rId5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7B902-F09A-495E-AE36-8C587D28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0D09A6-9953-4BC9-9BA2-E2E8F924E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C81C-ADF5-4972-ACC9-E18018B4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ED37C-35AF-4BE3-876E-9E45BF4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88727-7800-4D6F-8929-075CB30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82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CB0F-ADC6-4B23-867D-D9D8C023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B91656-7361-4AC2-98DB-9D0C5C2B2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909EFF-C4E3-43C4-AE3F-9F8DEDBA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BAE5A-62C1-46B5-A022-0DAA7DBE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EC75CB-D8CB-4D73-B03D-35D6CA6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26C406-AA83-4FBC-B333-83B3B0BE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38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1C633-4594-4835-8006-BB5F62FE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FFC189-D9DC-485C-8972-DF84E325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5DB5-8FEC-46C0-A7C1-4C246284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ACA7E1-536E-4FA4-93C9-B4F01901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1A505-3F49-4326-AB46-3B2C47B0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48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5C1B26-7F18-4B1B-9A83-4344B7A7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1EA34-54C3-4F7B-B356-9712FD3F6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2A59D-B871-4129-BCBB-164087CA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BFEB6-25F8-45BF-90C2-F5F3D452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18307-7E26-4AFE-A516-C94AEAC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924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08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15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513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169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308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758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49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278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545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2861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9549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7082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41038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751440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532235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3541775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19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3773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58457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59145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53211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0172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38924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15562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2679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5198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639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58DC6-C402-471E-A30C-A68C4290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6033E-C1E5-4775-8037-E2A7E6D1F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88A66F-1F79-4B6C-8B13-E8C0CA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33426D-6CEE-491B-BCD2-DEC05E4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276EA-5A3A-4482-87FD-81B4AA19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900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96511-4CF8-4F74-8DDE-88A92786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0774-0F68-413B-A9D6-3AB79EAA2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54F0EA-70DF-4C13-B7B4-09AF5AFBF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71F941-4B4D-483C-8E51-77E48CF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3CBA6C-933A-4696-B615-05E1D011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BD9958-741A-4E62-9F64-99E9BA86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39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4904-8A6D-4C76-92A0-5338649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9D13C-8C07-4839-A498-C5906443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67A11-CCA7-455A-B8E5-FBA2DA884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089EC4-B1DF-4D88-9FBF-AF1F54F1B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8CB825-EBD1-4CBE-AA5E-54CD5F1ED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4A501-79C1-44E1-B538-83461863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DA8CFE-FA23-41EE-8AB1-32F6285D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D01CEF-92B3-4B69-B73A-9DF6AEC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278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E6AC-C2F6-4D3C-981B-EE72B20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DC9B8A-621D-455C-BA1F-7858E697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4373CA-52E0-4EB4-A506-94380265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12D5B4-6D6D-4356-AE1A-8965F346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3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C4E6FF-B5CC-49DF-BF47-C37977B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5C02D0-933E-4F4C-8059-B63DCADD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36D221-C53D-43B3-9F83-4B2B3E6B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92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A140-AB24-4679-993F-943EEC7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1DE3D-1B8D-4119-8BFE-CE742859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AB25A4-5A3E-49D3-8064-1FC9D2DD3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CB92FF-1D85-4EDE-A01D-A1A52F37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7334E4-05B2-452C-B2A8-0DB4038E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1A90A2-E42B-4643-9FED-5998918C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1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DE61B2-6732-43D9-A64F-23269AE3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C659D-9227-4C85-BA69-241C599E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A18E1-FAD8-47D6-8D7E-C6905DDBF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61054-5AED-4EF5-912F-0D4FADA34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59C57-824F-4EBA-BD14-00BF13D8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0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04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9" r:id="rId12"/>
    <p:sldLayoutId id="2147483712" r:id="rId13"/>
    <p:sldLayoutId id="2147483743" r:id="rId14"/>
    <p:sldLayoutId id="2147483744" r:id="rId15"/>
    <p:sldLayoutId id="2147483745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</p:spPr>
        <p:txBody>
          <a:bodyPr anchor="ctr">
            <a:normAutofit/>
          </a:bodyPr>
          <a:lstStyle/>
          <a:p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Transfiguração do Senhor</a:t>
            </a:r>
            <a:endParaRPr lang="pt-BR" sz="8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 dirty="0" smtClean="0"/>
              <a:t>Salmo</a:t>
            </a:r>
          </a:p>
          <a:p>
            <a:r>
              <a:rPr lang="pt-BR" sz="6600" b="1" i="1" dirty="0" smtClean="0"/>
              <a:t> Responsorial</a:t>
            </a:r>
            <a:r>
              <a:rPr lang="pt-BR" sz="6600" b="1" i="1" dirty="0"/>
              <a:t/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92645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 lnSpcReduction="10000"/>
          </a:bodyPr>
          <a:lstStyle/>
          <a:p>
            <a:endParaRPr lang="pt-BR" sz="7200" b="1" i="1" dirty="0" smtClean="0"/>
          </a:p>
          <a:p>
            <a:r>
              <a:rPr lang="pt-BR" sz="7200" b="1" i="1" dirty="0" smtClean="0"/>
              <a:t>Deus </a:t>
            </a:r>
            <a:r>
              <a:rPr lang="pt-BR" sz="7200" b="1" i="1" dirty="0"/>
              <a:t>é Rei, é o Altíssimo,</a:t>
            </a:r>
          </a:p>
          <a:p>
            <a:r>
              <a:rPr lang="pt-BR" sz="7200" b="1" i="1" dirty="0"/>
              <a:t>muito acima do </a:t>
            </a:r>
            <a:r>
              <a:rPr lang="pt-BR" sz="7200" b="1" i="1" dirty="0" smtClean="0"/>
              <a:t>universo.</a:t>
            </a:r>
            <a:r>
              <a:rPr lang="pt-BR" sz="6600" b="1" i="1" dirty="0"/>
              <a:t/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0992047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5961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4799" y="574766"/>
            <a:ext cx="8669383" cy="6029234"/>
          </a:xfrm>
        </p:spPr>
        <p:txBody>
          <a:bodyPr anchor="ctr">
            <a:normAutofit/>
          </a:bodyPr>
          <a:lstStyle/>
          <a:p>
            <a:endParaRPr lang="pt-BR" b="1" i="1" dirty="0"/>
          </a:p>
          <a:p>
            <a:r>
              <a:rPr lang="pt-BR" b="1" i="1" dirty="0" smtClean="0"/>
              <a:t>Aleluia</a:t>
            </a:r>
            <a:r>
              <a:rPr lang="pt-BR" b="1" i="1" dirty="0"/>
              <a:t>, Aleluia, Aleluia.</a:t>
            </a:r>
            <a:r>
              <a:rPr lang="pt-BR" i="1" dirty="0"/>
              <a:t/>
            </a:r>
            <a:br>
              <a:rPr lang="pt-BR" i="1" dirty="0"/>
            </a:br>
            <a:r>
              <a:rPr lang="pt-BR" i="1" dirty="0"/>
              <a:t>Eis meu Filho muito amado, nele está meu </a:t>
            </a:r>
            <a:endParaRPr lang="pt-BR" i="1" dirty="0" smtClean="0"/>
          </a:p>
          <a:p>
            <a:r>
              <a:rPr lang="pt-BR" i="1" dirty="0" smtClean="0"/>
              <a:t>bem-querer, escutai-o</a:t>
            </a:r>
            <a:r>
              <a:rPr lang="pt-BR" i="1" dirty="0"/>
              <a:t>, todos vós!</a:t>
            </a:r>
            <a:endParaRPr lang="pt-BR" sz="4400" b="1" i="1" dirty="0"/>
          </a:p>
          <a:p>
            <a:endParaRPr lang="pt-BR" sz="4400" b="1" i="1" dirty="0"/>
          </a:p>
        </p:txBody>
      </p:sp>
    </p:spTree>
    <p:extLst>
      <p:ext uri="{BB962C8B-B14F-4D97-AF65-F5344CB8AC3E}">
        <p14:creationId xmlns:p14="http://schemas.microsoft.com/office/powerpoint/2010/main" val="3810371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pt-B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da Comunidade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2515" y="1449976"/>
            <a:ext cx="7992836" cy="4976949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000" b="1" i="1" dirty="0" smtClean="0"/>
              <a:t>Iluminai, Senhor, a vossa Igreja!</a:t>
            </a:r>
            <a:endParaRPr lang="pt-BR" sz="8000" b="1" i="1" dirty="0"/>
          </a:p>
        </p:txBody>
      </p:sp>
    </p:spTree>
    <p:extLst>
      <p:ext uri="{BB962C8B-B14F-4D97-AF65-F5344CB8AC3E}">
        <p14:creationId xmlns:p14="http://schemas.microsoft.com/office/powerpoint/2010/main" val="2385320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/>
          <a:lstStyle/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9038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849719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 das Oferendas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49" y="1214846"/>
            <a:ext cx="8083551" cy="5389154"/>
          </a:xfrm>
        </p:spPr>
        <p:txBody>
          <a:bodyPr>
            <a:normAutofit/>
          </a:bodyPr>
          <a:lstStyle/>
          <a:p>
            <a:r>
              <a:rPr lang="pt-BR" i="1" dirty="0"/>
              <a:t>Bendito seja Deus Pai,</a:t>
            </a:r>
          </a:p>
          <a:p>
            <a:r>
              <a:rPr lang="pt-BR" i="1" dirty="0"/>
              <a:t>Do universo criador,</a:t>
            </a:r>
          </a:p>
          <a:p>
            <a:r>
              <a:rPr lang="pt-BR" i="1" dirty="0"/>
              <a:t>Pelo pão que nós </a:t>
            </a:r>
            <a:r>
              <a:rPr lang="pt-BR" i="1" dirty="0" smtClean="0"/>
              <a:t>recebemos, Foi </a:t>
            </a:r>
            <a:r>
              <a:rPr lang="pt-BR" i="1" dirty="0"/>
              <a:t>de graça e com amor.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4446716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1"/>
            <a:ext cx="8451669" cy="5995852"/>
          </a:xfrm>
        </p:spPr>
        <p:txBody>
          <a:bodyPr anchor="ctr">
            <a:noAutofit/>
          </a:bodyPr>
          <a:lstStyle/>
          <a:p>
            <a:r>
              <a:rPr lang="pt-BR" b="1" i="1" dirty="0"/>
              <a:t>O homem que trabalha</a:t>
            </a:r>
          </a:p>
          <a:p>
            <a:r>
              <a:rPr lang="pt-BR" b="1" i="1" dirty="0"/>
              <a:t>Faz a terra produzir.</a:t>
            </a:r>
          </a:p>
          <a:p>
            <a:r>
              <a:rPr lang="pt-BR" b="1" i="1" dirty="0"/>
              <a:t>O trabalho multiplica os </a:t>
            </a:r>
            <a:r>
              <a:rPr lang="pt-BR" b="1" i="1" dirty="0" smtClean="0"/>
              <a:t>dons Que </a:t>
            </a:r>
            <a:r>
              <a:rPr lang="pt-BR" b="1" i="1" dirty="0"/>
              <a:t>nós vamos repartir.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1136077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1"/>
            <a:ext cx="8451669" cy="5995852"/>
          </a:xfrm>
        </p:spPr>
        <p:txBody>
          <a:bodyPr anchor="ctr">
            <a:noAutofit/>
          </a:bodyPr>
          <a:lstStyle/>
          <a:p>
            <a:r>
              <a:rPr lang="pt-BR" i="1" dirty="0"/>
              <a:t>Bendito seja Deus Pai,</a:t>
            </a:r>
          </a:p>
          <a:p>
            <a:r>
              <a:rPr lang="pt-BR" i="1" dirty="0"/>
              <a:t>Do universo o criador,</a:t>
            </a:r>
          </a:p>
          <a:p>
            <a:r>
              <a:rPr lang="pt-BR" i="1" dirty="0"/>
              <a:t>Pelo vinho que nós </a:t>
            </a:r>
            <a:r>
              <a:rPr lang="pt-BR" i="1" dirty="0" smtClean="0"/>
              <a:t>recebemos, Foi </a:t>
            </a:r>
            <a:r>
              <a:rPr lang="pt-BR" i="1" dirty="0"/>
              <a:t>de graça e com amor.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1850216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137103"/>
          </a:xfrm>
        </p:spPr>
        <p:txBody>
          <a:bodyPr>
            <a:normAutofit/>
          </a:bodyPr>
          <a:lstStyle/>
          <a:p>
            <a:pPr algn="ctr"/>
            <a:r>
              <a:rPr lang="pt-B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Refrão Orante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397726"/>
            <a:ext cx="7886700" cy="5133703"/>
          </a:xfrm>
        </p:spPr>
        <p:txBody>
          <a:bodyPr anchor="ctr">
            <a:normAutofit/>
          </a:bodyPr>
          <a:lstStyle/>
          <a:p>
            <a:r>
              <a:rPr lang="pt-BR" b="1" i="1" dirty="0"/>
              <a:t>O Senhor vai acendendo luzes</a:t>
            </a:r>
          </a:p>
          <a:p>
            <a:r>
              <a:rPr lang="pt-BR" b="1" i="1" dirty="0"/>
              <a:t>quando vamos precisando delas.</a:t>
            </a:r>
            <a:endParaRPr lang="pt-B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757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1"/>
            <a:ext cx="8451669" cy="5995852"/>
          </a:xfrm>
        </p:spPr>
        <p:txBody>
          <a:bodyPr anchor="ctr">
            <a:noAutofit/>
          </a:bodyPr>
          <a:lstStyle/>
          <a:p>
            <a:endParaRPr lang="pt-BR" b="1" i="1" dirty="0" smtClean="0"/>
          </a:p>
          <a:p>
            <a:r>
              <a:rPr lang="pt-BR" b="1" i="1" dirty="0" smtClean="0"/>
              <a:t>O </a:t>
            </a:r>
            <a:r>
              <a:rPr lang="pt-BR" b="1" i="1" dirty="0"/>
              <a:t>homem que trabalha</a:t>
            </a:r>
          </a:p>
          <a:p>
            <a:r>
              <a:rPr lang="pt-BR" b="1" i="1" dirty="0"/>
              <a:t>Faz a terra produzir.</a:t>
            </a:r>
          </a:p>
          <a:p>
            <a:r>
              <a:rPr lang="pt-BR" b="1" i="1" dirty="0"/>
              <a:t>O trabalho multiplica os dons Que nós vamos repartir.</a:t>
            </a:r>
          </a:p>
          <a:p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8484748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1"/>
            <a:ext cx="8451669" cy="5995852"/>
          </a:xfrm>
        </p:spPr>
        <p:txBody>
          <a:bodyPr anchor="ctr">
            <a:noAutofit/>
          </a:bodyPr>
          <a:lstStyle/>
          <a:p>
            <a:r>
              <a:rPr lang="pt-BR" i="1" dirty="0"/>
              <a:t>E nós participamos</a:t>
            </a:r>
          </a:p>
          <a:p>
            <a:r>
              <a:rPr lang="pt-BR" i="1" dirty="0"/>
              <a:t>Da construção do mundo </a:t>
            </a:r>
            <a:r>
              <a:rPr lang="pt-BR" i="1" dirty="0" smtClean="0"/>
              <a:t>novo Com </a:t>
            </a:r>
            <a:r>
              <a:rPr lang="pt-BR" i="1" dirty="0"/>
              <a:t>Deus, que jamais despreza</a:t>
            </a:r>
          </a:p>
          <a:p>
            <a:r>
              <a:rPr lang="pt-BR" i="1" dirty="0"/>
              <a:t>Nossa imensa pequenez.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11815162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1"/>
            <a:ext cx="8451669" cy="5995852"/>
          </a:xfrm>
        </p:spPr>
        <p:txBody>
          <a:bodyPr anchor="ctr">
            <a:noAutofit/>
          </a:bodyPr>
          <a:lstStyle/>
          <a:p>
            <a:endParaRPr lang="pt-BR" b="1" i="1" dirty="0" smtClean="0"/>
          </a:p>
          <a:p>
            <a:r>
              <a:rPr lang="pt-BR" b="1" i="1" dirty="0" smtClean="0"/>
              <a:t>O </a:t>
            </a:r>
            <a:r>
              <a:rPr lang="pt-BR" b="1" i="1" dirty="0"/>
              <a:t>homem que trabalha</a:t>
            </a:r>
          </a:p>
          <a:p>
            <a:r>
              <a:rPr lang="pt-BR" b="1" i="1" dirty="0"/>
              <a:t>Faz a terra produzir.</a:t>
            </a:r>
          </a:p>
          <a:p>
            <a:r>
              <a:rPr lang="pt-BR" b="1" i="1" dirty="0"/>
              <a:t>O trabalho multiplica os dons Que nós vamos repartir.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092898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8455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444137"/>
            <a:ext cx="7886700" cy="5732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</a:t>
            </a:r>
          </a:p>
          <a:p>
            <a:pPr marL="0" indent="0" algn="ctr">
              <a:buNone/>
            </a:pPr>
            <a:r>
              <a:rPr lang="pt-BR" sz="8800" b="1" i="1" dirty="0" smtClean="0"/>
              <a:t>III</a:t>
            </a: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5742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65434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8800" b="1" i="1" dirty="0"/>
              <a:t>Santo</a:t>
            </a:r>
            <a:endParaRPr lang="pt-BR" sz="8800" b="1" i="1" dirty="0"/>
          </a:p>
        </p:txBody>
      </p:sp>
    </p:spTree>
    <p:extLst>
      <p:ext uri="{BB962C8B-B14F-4D97-AF65-F5344CB8AC3E}">
        <p14:creationId xmlns:p14="http://schemas.microsoft.com/office/powerpoint/2010/main" val="34668569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6632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2069" y="326571"/>
            <a:ext cx="8739051" cy="6309360"/>
          </a:xfrm>
        </p:spPr>
        <p:txBody>
          <a:bodyPr anchor="ctr">
            <a:noAutofit/>
          </a:bodyPr>
          <a:lstStyle/>
          <a:p>
            <a:r>
              <a:rPr lang="pt-BR" sz="8000" b="1" i="1" dirty="0"/>
              <a:t>Santificai e reuni </a:t>
            </a:r>
            <a:endParaRPr lang="pt-BR" sz="8000" b="1" i="1" dirty="0" smtClean="0"/>
          </a:p>
          <a:p>
            <a:r>
              <a:rPr lang="pt-BR" sz="8000" b="1" i="1" dirty="0" smtClean="0"/>
              <a:t>o </a:t>
            </a:r>
            <a:r>
              <a:rPr lang="pt-BR" sz="8000" b="1" i="1" dirty="0"/>
              <a:t>vosso povo! </a:t>
            </a:r>
            <a:endParaRPr lang="pt-BR" sz="8000" b="1" i="1" dirty="0"/>
          </a:p>
        </p:txBody>
      </p:sp>
    </p:spTree>
    <p:extLst>
      <p:ext uri="{BB962C8B-B14F-4D97-AF65-F5344CB8AC3E}">
        <p14:creationId xmlns:p14="http://schemas.microsoft.com/office/powerpoint/2010/main" val="6886000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10978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8800" b="1" i="1" dirty="0"/>
              <a:t>Santificai nossa oferenda, ó Senhor! </a:t>
            </a:r>
            <a:endParaRPr lang="pt-BR" sz="8800" b="1" i="1" dirty="0"/>
          </a:p>
        </p:txBody>
      </p:sp>
    </p:spTree>
    <p:extLst>
      <p:ext uri="{BB962C8B-B14F-4D97-AF65-F5344CB8AC3E}">
        <p14:creationId xmlns:p14="http://schemas.microsoft.com/office/powerpoint/2010/main" val="6445281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289128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 fontScale="85000" lnSpcReduction="20000"/>
          </a:bodyPr>
          <a:lstStyle/>
          <a:p>
            <a:r>
              <a:rPr lang="pt-BR" sz="8800" b="1" i="1" dirty="0"/>
              <a:t>Anunciamos, Senhor, a vossa morte e </a:t>
            </a:r>
            <a:r>
              <a:rPr lang="pt-BR" sz="8800" b="1" i="1" dirty="0" smtClean="0"/>
              <a:t>Proclamamos </a:t>
            </a:r>
            <a:r>
              <a:rPr lang="pt-BR" sz="8800" b="1" i="1" dirty="0"/>
              <a:t>a vossa ressurreição. Vinde, Senhor Jesus! </a:t>
            </a:r>
            <a:endParaRPr lang="pt-BR" sz="8800" b="1" i="1" dirty="0"/>
          </a:p>
        </p:txBody>
      </p:sp>
    </p:spTree>
    <p:extLst>
      <p:ext uri="{BB962C8B-B14F-4D97-AF65-F5344CB8AC3E}">
        <p14:creationId xmlns:p14="http://schemas.microsoft.com/office/powerpoint/2010/main" val="35657629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071140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8800" b="1" i="1" dirty="0"/>
              <a:t>Recebei, ó Senhor, a nossa oferta! </a:t>
            </a:r>
            <a:endParaRPr lang="pt-BR" sz="8800" b="1" i="1" dirty="0"/>
          </a:p>
        </p:txBody>
      </p:sp>
    </p:spTree>
    <p:extLst>
      <p:ext uri="{BB962C8B-B14F-4D97-AF65-F5344CB8AC3E}">
        <p14:creationId xmlns:p14="http://schemas.microsoft.com/office/powerpoint/2010/main" val="18632633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6800040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8800" b="1" i="1" dirty="0"/>
              <a:t>Fazei de nós um só corpo e </a:t>
            </a:r>
            <a:endParaRPr lang="pt-BR" sz="8800" b="1" i="1" dirty="0" smtClean="0"/>
          </a:p>
          <a:p>
            <a:r>
              <a:rPr lang="pt-BR" sz="8800" b="1" i="1" dirty="0" smtClean="0"/>
              <a:t>Um </a:t>
            </a:r>
            <a:r>
              <a:rPr lang="pt-BR" sz="8800" b="1" i="1" dirty="0"/>
              <a:t>só espírito! </a:t>
            </a:r>
            <a:endParaRPr lang="pt-BR" sz="8800" b="1" i="1" dirty="0"/>
          </a:p>
        </p:txBody>
      </p:sp>
    </p:spTree>
    <p:extLst>
      <p:ext uri="{BB962C8B-B14F-4D97-AF65-F5344CB8AC3E}">
        <p14:creationId xmlns:p14="http://schemas.microsoft.com/office/powerpoint/2010/main" val="183424877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826257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8800" b="1" i="1" dirty="0" smtClean="0"/>
              <a:t>Fazei </a:t>
            </a:r>
            <a:r>
              <a:rPr lang="pt-BR" sz="8800" b="1" i="1" dirty="0"/>
              <a:t>de nós uma perfeita oferenda!</a:t>
            </a:r>
            <a:endParaRPr lang="pt-BR" sz="8800" b="1" i="1" dirty="0"/>
          </a:p>
        </p:txBody>
      </p:sp>
    </p:spTree>
    <p:extLst>
      <p:ext uri="{BB962C8B-B14F-4D97-AF65-F5344CB8AC3E}">
        <p14:creationId xmlns:p14="http://schemas.microsoft.com/office/powerpoint/2010/main" val="207207658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9714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pt-B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Abertura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1554480"/>
            <a:ext cx="8512935" cy="5000865"/>
          </a:xfrm>
        </p:spPr>
        <p:txBody>
          <a:bodyPr>
            <a:normAutofit/>
          </a:bodyPr>
          <a:lstStyle/>
          <a:p>
            <a:r>
              <a:rPr lang="pt-BR" b="1" i="1" dirty="0"/>
              <a:t>Vimos aqui, ó Senhor, pra </a:t>
            </a:r>
            <a:r>
              <a:rPr lang="pt-BR" b="1" i="1" dirty="0" smtClean="0"/>
              <a:t>cantar Tua </a:t>
            </a:r>
            <a:r>
              <a:rPr lang="pt-BR" b="1" i="1" dirty="0"/>
              <a:t>bondade, amor que se dá sem cessar!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1713198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8800" b="1" i="1" dirty="0"/>
              <a:t>Lembrai-vos, ó Pai, da vossa Igreja!</a:t>
            </a:r>
            <a:endParaRPr lang="pt-BR" sz="8800" b="1" i="1" dirty="0"/>
          </a:p>
        </p:txBody>
      </p:sp>
    </p:spTree>
    <p:extLst>
      <p:ext uri="{BB962C8B-B14F-4D97-AF65-F5344CB8AC3E}">
        <p14:creationId xmlns:p14="http://schemas.microsoft.com/office/powerpoint/2010/main" val="108163432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563047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8800" dirty="0" smtClean="0"/>
              <a:t> </a:t>
            </a:r>
            <a:r>
              <a:rPr lang="pt-BR" sz="8800" b="1" i="1" dirty="0"/>
              <a:t>Lembrai-vos, ó Pai, dos vossos filhos! </a:t>
            </a:r>
            <a:endParaRPr lang="pt-BR" sz="8800" b="1" i="1" dirty="0"/>
          </a:p>
        </p:txBody>
      </p:sp>
    </p:spTree>
    <p:extLst>
      <p:ext uri="{BB962C8B-B14F-4D97-AF65-F5344CB8AC3E}">
        <p14:creationId xmlns:p14="http://schemas.microsoft.com/office/powerpoint/2010/main" val="10476320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000748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8800" b="1" i="1" dirty="0"/>
              <a:t>A todos saciai com vossa glória. </a:t>
            </a:r>
            <a:endParaRPr lang="pt-BR" sz="8800" b="1" i="1" dirty="0"/>
          </a:p>
        </p:txBody>
      </p:sp>
    </p:spTree>
    <p:extLst>
      <p:ext uri="{BB962C8B-B14F-4D97-AF65-F5344CB8AC3E}">
        <p14:creationId xmlns:p14="http://schemas.microsoft.com/office/powerpoint/2010/main" val="189073283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425345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Comunhão</a:t>
            </a:r>
          </a:p>
        </p:txBody>
      </p:sp>
    </p:spTree>
    <p:extLst>
      <p:ext uri="{BB962C8B-B14F-4D97-AF65-F5344CB8AC3E}">
        <p14:creationId xmlns:p14="http://schemas.microsoft.com/office/powerpoint/2010/main" val="140784793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i="1" dirty="0"/>
              <a:t>Nossos hinos a vós </a:t>
            </a:r>
            <a:r>
              <a:rPr lang="pt-BR" i="1" dirty="0" smtClean="0"/>
              <a:t>celebram, Cristo </a:t>
            </a:r>
            <a:r>
              <a:rPr lang="pt-BR" i="1" dirty="0"/>
              <a:t>vivo, Senhor da </a:t>
            </a:r>
            <a:r>
              <a:rPr lang="pt-BR" i="1" dirty="0" smtClean="0"/>
              <a:t>glória! Contemplamos </a:t>
            </a:r>
            <a:r>
              <a:rPr lang="pt-BR" i="1" dirty="0"/>
              <a:t>em vossa </a:t>
            </a:r>
            <a:r>
              <a:rPr lang="pt-BR" i="1" dirty="0" smtClean="0"/>
              <a:t>face Luz </a:t>
            </a:r>
            <a:r>
              <a:rPr lang="pt-BR" i="1" dirty="0"/>
              <a:t>radiante da nova história!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24272653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b="1" i="1" dirty="0" smtClean="0"/>
              <a:t>Eis </a:t>
            </a:r>
            <a:r>
              <a:rPr lang="pt-BR" b="1" i="1" dirty="0"/>
              <a:t>meu Filho muito amado; escutai-o",</a:t>
            </a:r>
          </a:p>
          <a:p>
            <a:pPr fontAlgn="b"/>
            <a:r>
              <a:rPr lang="pt-BR" b="1" i="1" dirty="0"/>
              <a:t>vosso Pai é quem nos diz!</a:t>
            </a:r>
          </a:p>
          <a:p>
            <a:pPr fontAlgn="b"/>
            <a:r>
              <a:rPr lang="pt-BR" b="1" i="1" dirty="0"/>
              <a:t>No Tabor nós revivemos a </a:t>
            </a:r>
            <a:r>
              <a:rPr lang="pt-BR" b="1" i="1" dirty="0" smtClean="0"/>
              <a:t>vitória que </a:t>
            </a:r>
            <a:r>
              <a:rPr lang="pt-BR" b="1" i="1" dirty="0"/>
              <a:t>o céu para sempre bendiz!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75846518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i="1" dirty="0"/>
              <a:t>Revestido de nossa carne,</a:t>
            </a:r>
          </a:p>
          <a:p>
            <a:pPr fontAlgn="b"/>
            <a:r>
              <a:rPr lang="pt-BR" i="1" dirty="0"/>
              <a:t>sois a porta do paraíso,</a:t>
            </a:r>
          </a:p>
          <a:p>
            <a:pPr fontAlgn="b"/>
            <a:r>
              <a:rPr lang="pt-BR" i="1" dirty="0"/>
              <a:t>revelando em nossa terra</a:t>
            </a:r>
          </a:p>
          <a:p>
            <a:pPr fontAlgn="b"/>
            <a:r>
              <a:rPr lang="pt-BR" i="1" dirty="0"/>
              <a:t>o segredo de um sorriso!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1881251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378824"/>
            <a:ext cx="8512935" cy="6176522"/>
          </a:xfrm>
        </p:spPr>
        <p:txBody>
          <a:bodyPr>
            <a:normAutofit/>
          </a:bodyPr>
          <a:lstStyle/>
          <a:p>
            <a:r>
              <a:rPr lang="pt-BR" i="1" dirty="0"/>
              <a:t>És o caminho, verdade e vida!</a:t>
            </a:r>
          </a:p>
          <a:p>
            <a:r>
              <a:rPr lang="pt-BR" i="1" dirty="0"/>
              <a:t>És o amigo que perde a vida,</a:t>
            </a:r>
          </a:p>
          <a:p>
            <a:r>
              <a:rPr lang="pt-BR" i="1" dirty="0"/>
              <a:t>Buscando a todos salvar!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110510473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2069" y="326571"/>
            <a:ext cx="8595360" cy="6204858"/>
          </a:xfrm>
        </p:spPr>
        <p:txBody>
          <a:bodyPr anchor="ctr">
            <a:noAutofit/>
          </a:bodyPr>
          <a:lstStyle/>
          <a:p>
            <a:pPr fontAlgn="b"/>
            <a:endParaRPr lang="pt-BR" b="1" i="1" dirty="0" smtClean="0"/>
          </a:p>
          <a:p>
            <a:pPr fontAlgn="b"/>
            <a:r>
              <a:rPr lang="pt-BR" b="1" i="1" dirty="0" smtClean="0"/>
              <a:t>Eis </a:t>
            </a:r>
            <a:r>
              <a:rPr lang="pt-BR" b="1" i="1" dirty="0"/>
              <a:t>meu Filho muito amado; escutai-o",</a:t>
            </a:r>
          </a:p>
          <a:p>
            <a:pPr fontAlgn="b"/>
            <a:r>
              <a:rPr lang="pt-BR" b="1" i="1" dirty="0"/>
              <a:t>vosso Pai é quem nos diz!</a:t>
            </a:r>
          </a:p>
          <a:p>
            <a:pPr fontAlgn="b"/>
            <a:r>
              <a:rPr lang="pt-BR" b="1" i="1" dirty="0"/>
              <a:t>No Tabor nós revivemos a vitória que o céu para sempre bendiz!</a:t>
            </a:r>
          </a:p>
          <a:p>
            <a:pPr fontAlgn="b"/>
            <a:endParaRPr lang="pt-BR" sz="5000" i="1" dirty="0"/>
          </a:p>
        </p:txBody>
      </p:sp>
    </p:spTree>
    <p:extLst>
      <p:ext uri="{BB962C8B-B14F-4D97-AF65-F5344CB8AC3E}">
        <p14:creationId xmlns:p14="http://schemas.microsoft.com/office/powerpoint/2010/main" val="348349786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i="1" dirty="0"/>
              <a:t>Pela vossa real presença</a:t>
            </a:r>
          </a:p>
          <a:p>
            <a:pPr fontAlgn="b"/>
            <a:r>
              <a:rPr lang="pt-BR" i="1" dirty="0"/>
              <a:t>inimigos são dominados,</a:t>
            </a:r>
          </a:p>
          <a:p>
            <a:pPr fontAlgn="b"/>
            <a:r>
              <a:rPr lang="pt-BR" i="1" dirty="0"/>
              <a:t>pois nascestes em nosso </a:t>
            </a:r>
            <a:r>
              <a:rPr lang="pt-BR" i="1" dirty="0" smtClean="0"/>
              <a:t>meio como </a:t>
            </a:r>
            <a:r>
              <a:rPr lang="pt-BR" i="1" dirty="0"/>
              <a:t>Filho do Pai gerado!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398043646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1886" y="326571"/>
            <a:ext cx="8399417" cy="6204858"/>
          </a:xfrm>
        </p:spPr>
        <p:txBody>
          <a:bodyPr anchor="ctr">
            <a:noAutofit/>
          </a:bodyPr>
          <a:lstStyle/>
          <a:p>
            <a:pPr fontAlgn="b"/>
            <a:endParaRPr lang="pt-BR" b="1" i="1" dirty="0" smtClean="0"/>
          </a:p>
          <a:p>
            <a:pPr fontAlgn="b"/>
            <a:r>
              <a:rPr lang="pt-BR" b="1" i="1" dirty="0" smtClean="0"/>
              <a:t>Eis </a:t>
            </a:r>
            <a:r>
              <a:rPr lang="pt-BR" b="1" i="1" dirty="0"/>
              <a:t>meu Filho muito amado; escutai-o",</a:t>
            </a:r>
          </a:p>
          <a:p>
            <a:pPr fontAlgn="b"/>
            <a:r>
              <a:rPr lang="pt-BR" b="1" i="1" dirty="0"/>
              <a:t>vosso Pai é quem nos diz!</a:t>
            </a:r>
          </a:p>
          <a:p>
            <a:pPr fontAlgn="b"/>
            <a:r>
              <a:rPr lang="pt-BR" b="1" i="1" dirty="0"/>
              <a:t>No Tabor nós revivemos a vitória que o céu para sempre bendiz!</a:t>
            </a:r>
          </a:p>
          <a:p>
            <a:pPr fontAlgn="b"/>
            <a:endParaRPr lang="pt-BR" sz="5400" i="1" dirty="0"/>
          </a:p>
        </p:txBody>
      </p:sp>
    </p:spTree>
    <p:extLst>
      <p:ext uri="{BB962C8B-B14F-4D97-AF65-F5344CB8AC3E}">
        <p14:creationId xmlns:p14="http://schemas.microsoft.com/office/powerpoint/2010/main" val="186352049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4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378824"/>
            <a:ext cx="8512935" cy="6176522"/>
          </a:xfrm>
        </p:spPr>
        <p:txBody>
          <a:bodyPr>
            <a:normAutofit/>
          </a:bodyPr>
          <a:lstStyle/>
          <a:p>
            <a:r>
              <a:rPr lang="pt-BR" b="1" i="1" dirty="0"/>
              <a:t>Vimos aqui, ó Senhor, pra </a:t>
            </a:r>
            <a:r>
              <a:rPr lang="pt-BR" b="1" i="1" dirty="0" smtClean="0"/>
              <a:t>cantar Tua </a:t>
            </a:r>
            <a:r>
              <a:rPr lang="pt-BR" b="1" i="1" dirty="0"/>
              <a:t>bondade, amor que se dá sem cessar!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190452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378824"/>
            <a:ext cx="8512935" cy="6176522"/>
          </a:xfrm>
        </p:spPr>
        <p:txBody>
          <a:bodyPr>
            <a:normAutofit/>
          </a:bodyPr>
          <a:lstStyle/>
          <a:p>
            <a:r>
              <a:rPr lang="pt-BR" i="1" dirty="0"/>
              <a:t>És o rochedo, o guia fiel!</a:t>
            </a:r>
          </a:p>
          <a:p>
            <a:r>
              <a:rPr lang="pt-BR" i="1" dirty="0"/>
              <a:t>És a esperança de todos que </a:t>
            </a:r>
            <a:r>
              <a:rPr lang="pt-BR" i="1" dirty="0" smtClean="0"/>
              <a:t>buscam Viver </a:t>
            </a:r>
            <a:r>
              <a:rPr lang="pt-BR" i="1" dirty="0"/>
              <a:t>em tua casa, Senhor!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413618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378824"/>
            <a:ext cx="8512935" cy="6176522"/>
          </a:xfrm>
        </p:spPr>
        <p:txBody>
          <a:bodyPr>
            <a:normAutofit/>
          </a:bodyPr>
          <a:lstStyle/>
          <a:p>
            <a:r>
              <a:rPr lang="pt-BR" b="1" i="1" dirty="0"/>
              <a:t>Vimos aqui, ó Senhor, pra </a:t>
            </a:r>
            <a:r>
              <a:rPr lang="pt-BR" b="1" i="1" dirty="0" smtClean="0"/>
              <a:t>cantar Tua </a:t>
            </a:r>
            <a:r>
              <a:rPr lang="pt-BR" b="1" i="1" dirty="0"/>
              <a:t>bondade, amor que se dá sem cessar!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662900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628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1277</TotalTime>
  <Words>510</Words>
  <Application>Microsoft Office PowerPoint</Application>
  <PresentationFormat>Apresentação na tela (4:3)</PresentationFormat>
  <Paragraphs>79</Paragraphs>
  <Slides>53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53</vt:i4>
      </vt:variant>
    </vt:vector>
  </HeadingPairs>
  <TitlesOfParts>
    <vt:vector size="60" baseType="lpstr">
      <vt:lpstr>Arial</vt:lpstr>
      <vt:lpstr>Calibri</vt:lpstr>
      <vt:lpstr>Calibri Light</vt:lpstr>
      <vt:lpstr>Times New Roman</vt:lpstr>
      <vt:lpstr>Tema do Office</vt:lpstr>
      <vt:lpstr>Office Theme</vt:lpstr>
      <vt:lpstr>1_Tema do Office</vt:lpstr>
      <vt:lpstr>Transfiguração do Senhor</vt:lpstr>
      <vt:lpstr>Refrão Orante</vt:lpstr>
      <vt:lpstr>Apresentação do PowerPoint</vt:lpstr>
      <vt:lpstr>Canto de Abertura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Preces da Comunidade</vt:lpstr>
      <vt:lpstr>Apresentação do PowerPoint</vt:lpstr>
      <vt:lpstr>Preparação das Oferendas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Edilene do Carmo</cp:lastModifiedBy>
  <cp:revision>125</cp:revision>
  <dcterms:created xsi:type="dcterms:W3CDTF">2021-02-27T18:57:26Z</dcterms:created>
  <dcterms:modified xsi:type="dcterms:W3CDTF">2023-06-22T20:37:39Z</dcterms:modified>
</cp:coreProperties>
</file>