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3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4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5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6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7.xml" ContentType="application/vnd.openxmlformats-officedocument.theme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  <p:sldMasterId id="2147483813" r:id="rId2"/>
    <p:sldMasterId id="2147483825" r:id="rId3"/>
    <p:sldMasterId id="2147483837" r:id="rId4"/>
    <p:sldMasterId id="2147483849" r:id="rId5"/>
    <p:sldMasterId id="2147483862" r:id="rId6"/>
    <p:sldMasterId id="2147483874" r:id="rId7"/>
    <p:sldMasterId id="2147483887" r:id="rId8"/>
  </p:sldMasterIdLst>
  <p:sldIdLst>
    <p:sldId id="258" r:id="rId9"/>
    <p:sldId id="264" r:id="rId10"/>
    <p:sldId id="260" r:id="rId11"/>
    <p:sldId id="265" r:id="rId12"/>
    <p:sldId id="262" r:id="rId13"/>
    <p:sldId id="494" r:id="rId14"/>
    <p:sldId id="516" r:id="rId15"/>
    <p:sldId id="515" r:id="rId16"/>
    <p:sldId id="514" r:id="rId17"/>
    <p:sldId id="518" r:id="rId18"/>
    <p:sldId id="520" r:id="rId19"/>
    <p:sldId id="521" r:id="rId20"/>
    <p:sldId id="271" r:id="rId21"/>
    <p:sldId id="460" r:id="rId22"/>
    <p:sldId id="513" r:id="rId23"/>
    <p:sldId id="503" r:id="rId24"/>
    <p:sldId id="461" r:id="rId25"/>
    <p:sldId id="406" r:id="rId26"/>
    <p:sldId id="413" r:id="rId27"/>
    <p:sldId id="330" r:id="rId28"/>
    <p:sldId id="332" r:id="rId29"/>
    <p:sldId id="471" r:id="rId30"/>
    <p:sldId id="524" r:id="rId31"/>
    <p:sldId id="523" r:id="rId32"/>
    <p:sldId id="522" r:id="rId33"/>
    <p:sldId id="525" r:id="rId34"/>
    <p:sldId id="526" r:id="rId35"/>
    <p:sldId id="389" r:id="rId36"/>
    <p:sldId id="528" r:id="rId37"/>
    <p:sldId id="529" r:id="rId38"/>
    <p:sldId id="541" r:id="rId39"/>
    <p:sldId id="530" r:id="rId40"/>
    <p:sldId id="542" r:id="rId41"/>
    <p:sldId id="531" r:id="rId42"/>
    <p:sldId id="543" r:id="rId43"/>
    <p:sldId id="532" r:id="rId44"/>
    <p:sldId id="544" r:id="rId45"/>
    <p:sldId id="533" r:id="rId46"/>
    <p:sldId id="545" r:id="rId47"/>
    <p:sldId id="534" r:id="rId48"/>
    <p:sldId id="546" r:id="rId49"/>
    <p:sldId id="535" r:id="rId50"/>
    <p:sldId id="547" r:id="rId51"/>
    <p:sldId id="536" r:id="rId52"/>
    <p:sldId id="548" r:id="rId53"/>
    <p:sldId id="537" r:id="rId54"/>
    <p:sldId id="549" r:id="rId55"/>
    <p:sldId id="538" r:id="rId56"/>
    <p:sldId id="550" r:id="rId57"/>
    <p:sldId id="539" r:id="rId58"/>
    <p:sldId id="353" r:id="rId59"/>
    <p:sldId id="527" r:id="rId60"/>
    <p:sldId id="551" r:id="rId61"/>
    <p:sldId id="554" r:id="rId62"/>
    <p:sldId id="555" r:id="rId63"/>
    <p:sldId id="558" r:id="rId64"/>
    <p:sldId id="557" r:id="rId65"/>
    <p:sldId id="556" r:id="rId66"/>
    <p:sldId id="553" r:id="rId67"/>
    <p:sldId id="552" r:id="rId6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" Type="http://schemas.openxmlformats.org/officeDocument/2006/relationships/slideMaster" Target="slideMasters/slideMaster7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89717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093089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4273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088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62186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439107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26931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201437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87204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85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16664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616877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093346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49618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676400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3770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384470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382486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59636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5428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6403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8184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936778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3247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3308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24642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63646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09913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162655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516579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04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45326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53333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942228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34298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672835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2483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25127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0365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978026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248002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657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02139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9972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993796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67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24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9394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580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705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37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1467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6360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41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0800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848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3315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4543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7574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01245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0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711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378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4294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1900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8500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34489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3722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40251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9017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442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976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4048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96001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46548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18893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0055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1112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0261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66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2826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70775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84485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2733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77606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17544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0799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29397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77350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374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539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1510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81807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252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1624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03733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2848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90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22228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214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4287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13938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30428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5702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696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41329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91414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31341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6718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663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9066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38303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924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295955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2805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88499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2347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0333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796035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14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25284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71663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50738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35101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65748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1292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91903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4112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86275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07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103.xml"/><Relationship Id="rId16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1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13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slideLayout" Target="../slideLayouts/slideLayout141.xml"/><Relationship Id="rId2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  <p:sldLayoutId id="2147483789" r:id="rId18"/>
    <p:sldLayoutId id="2147483790" r:id="rId19"/>
    <p:sldLayoutId id="2147483791" r:id="rId20"/>
    <p:sldLayoutId id="2147483792" r:id="rId21"/>
    <p:sldLayoutId id="2147483793" r:id="rId22"/>
    <p:sldLayoutId id="2147483794" r:id="rId23"/>
    <p:sldLayoutId id="2147483795" r:id="rId24"/>
    <p:sldLayoutId id="2147483796" r:id="rId25"/>
    <p:sldLayoutId id="2147483797" r:id="rId26"/>
    <p:sldLayoutId id="2147483798" r:id="rId27"/>
    <p:sldLayoutId id="2147483799" r:id="rId28"/>
    <p:sldLayoutId id="2147483800" r:id="rId29"/>
    <p:sldLayoutId id="2147483801" r:id="rId30"/>
    <p:sldLayoutId id="2147483802" r:id="rId31"/>
    <p:sldLayoutId id="2147483803" r:id="rId32"/>
    <p:sldLayoutId id="2147483804" r:id="rId33"/>
    <p:sldLayoutId id="2147483805" r:id="rId34"/>
    <p:sldLayoutId id="2147483806" r:id="rId35"/>
    <p:sldLayoutId id="2147483807" r:id="rId36"/>
    <p:sldLayoutId id="2147483808" r:id="rId37"/>
    <p:sldLayoutId id="2147483809" r:id="rId38"/>
    <p:sldLayoutId id="2147483810" r:id="rId39"/>
    <p:sldLayoutId id="2147483811" r:id="rId40"/>
    <p:sldLayoutId id="2147483812" r:id="rId41"/>
    <p:sldLayoutId id="2147483708" r:id="rId42"/>
    <p:sldLayoutId id="2147483743" r:id="rId43"/>
    <p:sldLayoutId id="2147483744" r:id="rId44"/>
    <p:sldLayoutId id="2147483745" r:id="rId45"/>
    <p:sldLayoutId id="2147483746" r:id="rId46"/>
    <p:sldLayoutId id="2147483747" r:id="rId47"/>
    <p:sldLayoutId id="2147483748" r:id="rId48"/>
    <p:sldLayoutId id="2147483749" r:id="rId49"/>
    <p:sldLayoutId id="2147483750" r:id="rId50"/>
    <p:sldLayoutId id="2147483751" r:id="rId51"/>
    <p:sldLayoutId id="2147483752" r:id="rId52"/>
    <p:sldLayoutId id="2147483753" r:id="rId53"/>
    <p:sldLayoutId id="2147483754" r:id="rId5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460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253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9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811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0085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90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225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901" r:id="rId12"/>
    <p:sldLayoutId id="2147483902" r:id="rId13"/>
    <p:sldLayoutId id="2147483904" r:id="rId14"/>
    <p:sldLayoutId id="2147483905" r:id="rId15"/>
    <p:sldLayoutId id="214748390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1029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224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Solenidade </a:t>
            </a:r>
            <a:b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e </a:t>
            </a:r>
            <a: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Apóstolos, </a:t>
            </a:r>
            <a:endParaRPr lang="pt-BR" sz="6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Toda a Igreja unida celebra a memória pascal do Cordeiro, irmanada com Pedro e com </a:t>
            </a:r>
            <a:r>
              <a:rPr lang="pt-BR" b="1" dirty="0" smtClean="0"/>
              <a:t>Paulo, que </a:t>
            </a:r>
            <a:r>
              <a:rPr lang="pt-BR" b="1" dirty="0"/>
              <a:t>seguiram a Cristo por primeiro!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8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Alegrai-vos neste dia que o martírio iluminou:</a:t>
            </a:r>
          </a:p>
          <a:p>
            <a:r>
              <a:rPr lang="pt-BR" dirty="0"/>
              <a:t>o triunfo destes santos nos confirme no amor.</a:t>
            </a:r>
          </a:p>
        </p:txBody>
      </p:sp>
    </p:spTree>
    <p:extLst>
      <p:ext uri="{BB962C8B-B14F-4D97-AF65-F5344CB8AC3E}">
        <p14:creationId xmlns:p14="http://schemas.microsoft.com/office/powerpoint/2010/main" val="8444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Toda a Igreja unida celebra a memória pascal do Cordeiro, irmanada com Pedro e com </a:t>
            </a:r>
            <a:r>
              <a:rPr lang="pt-BR" b="1" dirty="0" smtClean="0"/>
              <a:t>Paulo, que </a:t>
            </a:r>
            <a:r>
              <a:rPr lang="pt-BR" b="1" dirty="0"/>
              <a:t>seguiram a Cristo por primeiro!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80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 De todos os </a:t>
            </a:r>
            <a:endParaRPr lang="pt-BR" sz="6600" b="1" i="1" dirty="0" smtClean="0"/>
          </a:p>
          <a:p>
            <a:r>
              <a:rPr lang="pt-BR" sz="6600" b="1" i="1" dirty="0" smtClean="0"/>
              <a:t>temores </a:t>
            </a:r>
            <a:r>
              <a:rPr lang="pt-BR" sz="6600" b="1" i="1" dirty="0"/>
              <a:t>me </a:t>
            </a:r>
            <a:endParaRPr lang="pt-BR" sz="6600" b="1" i="1" dirty="0" smtClean="0"/>
          </a:p>
          <a:p>
            <a:r>
              <a:rPr lang="pt-BR" sz="6600" b="1" i="1" dirty="0" smtClean="0"/>
              <a:t>livrou o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/>
              <a:t>Senhor Deus.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 lnSpcReduction="10000"/>
          </a:bodyPr>
          <a:lstStyle/>
          <a:p>
            <a:endParaRPr lang="pt-BR" b="1" i="1" dirty="0"/>
          </a:p>
          <a:p>
            <a:r>
              <a:rPr lang="pt-BR" b="1" i="1" dirty="0" smtClean="0"/>
              <a:t>Aleluia</a:t>
            </a:r>
            <a:r>
              <a:rPr lang="pt-BR" b="1" i="1" dirty="0"/>
              <a:t>, aleluia, aleluia, </a:t>
            </a:r>
          </a:p>
          <a:p>
            <a:r>
              <a:rPr lang="pt-BR" b="1" i="1" dirty="0" smtClean="0"/>
              <a:t> </a:t>
            </a:r>
            <a:r>
              <a:rPr lang="pt-BR" i="1" dirty="0"/>
              <a:t>Tu és Pedro e sobre esta </a:t>
            </a:r>
            <a:r>
              <a:rPr lang="pt-BR" i="1" dirty="0" smtClean="0"/>
              <a:t>pedra Eu </a:t>
            </a:r>
            <a:r>
              <a:rPr lang="pt-BR" i="1" dirty="0"/>
              <a:t>irei construir minha Igreja;</a:t>
            </a:r>
          </a:p>
          <a:p>
            <a:r>
              <a:rPr lang="pt-BR" i="1" dirty="0"/>
              <a:t>E as portas do inferno</a:t>
            </a:r>
          </a:p>
          <a:p>
            <a:r>
              <a:rPr lang="pt-BR" i="1" dirty="0"/>
              <a:t>Não irão derrotá-la.</a:t>
            </a:r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Em vós confiamos, Senhor!</a:t>
            </a:r>
            <a:endParaRPr lang="pt-BR" sz="85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1397726"/>
            <a:ext cx="8569234" cy="5133703"/>
          </a:xfrm>
        </p:spPr>
        <p:txBody>
          <a:bodyPr anchor="ctr">
            <a:normAutofit/>
          </a:bodyPr>
          <a:lstStyle/>
          <a:p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Confiemo-nos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Senhor, Ele é justo e tão </a:t>
            </a:r>
            <a:r>
              <a:rPr lang="pt-BR" b="1" i="1" dirty="0"/>
              <a:t>bondoso, Confiemo-nos ao Senhor, </a:t>
            </a:r>
            <a:r>
              <a:rPr lang="pt-BR" b="1" i="1" dirty="0" smtClean="0"/>
              <a:t>aleluia!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95944" y="365125"/>
            <a:ext cx="8725987" cy="1136650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1214846"/>
            <a:ext cx="8490856" cy="5389154"/>
          </a:xfrm>
        </p:spPr>
        <p:txBody>
          <a:bodyPr>
            <a:noAutofit/>
          </a:bodyPr>
          <a:lstStyle/>
          <a:p>
            <a:r>
              <a:rPr lang="pt-BR" sz="5000" b="1" dirty="0"/>
              <a:t>Quem nos separará? Quem vai nos </a:t>
            </a:r>
            <a:r>
              <a:rPr lang="pt-BR" sz="5000" b="1" dirty="0" smtClean="0"/>
              <a:t>separar Do </a:t>
            </a:r>
            <a:r>
              <a:rPr lang="pt-BR" sz="5000" b="1" dirty="0"/>
              <a:t>amor de Cristo? Quem nos </a:t>
            </a:r>
            <a:r>
              <a:rPr lang="pt-BR" sz="5000" b="1" dirty="0" smtClean="0"/>
              <a:t>separará? Se </a:t>
            </a:r>
            <a:r>
              <a:rPr lang="pt-BR" sz="5000" b="1" dirty="0"/>
              <a:t>ele é por nós, quem será, quem será contra </a:t>
            </a:r>
            <a:r>
              <a:rPr lang="pt-BR" sz="5000" b="1" dirty="0" smtClean="0"/>
              <a:t>nós? Quem </a:t>
            </a:r>
            <a:r>
              <a:rPr lang="pt-BR" sz="5000" b="1" dirty="0"/>
              <a:t>vai nos separar do amor de Cristo quem será?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849313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Nem a espada, ou perigo, nem os erros do meu </a:t>
            </a:r>
            <a:r>
              <a:rPr lang="pt-BR" dirty="0" smtClean="0"/>
              <a:t>irmão Nenhuma </a:t>
            </a:r>
            <a:r>
              <a:rPr lang="pt-BR" dirty="0"/>
              <a:t>das criaturas nem a condenação.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0"/>
            <a:ext cx="8739051" cy="6322423"/>
          </a:xfrm>
        </p:spPr>
        <p:txBody>
          <a:bodyPr anchor="ctr">
            <a:noAutofit/>
          </a:bodyPr>
          <a:lstStyle/>
          <a:p>
            <a:endParaRPr lang="pt-BR" sz="5800" b="1" dirty="0" smtClean="0"/>
          </a:p>
          <a:p>
            <a:r>
              <a:rPr lang="pt-BR" sz="5500" b="1" dirty="0" smtClean="0"/>
              <a:t>Quem </a:t>
            </a:r>
            <a:r>
              <a:rPr lang="pt-BR" sz="5500" b="1" dirty="0"/>
              <a:t>nos separará? Quem vai nos separar Do amor de Cristo? Quem nos separará? Se ele é por nós, quem será, quem será contra nós? Quem vai nos separar do amor de Cristo quem será?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67897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0"/>
            <a:ext cx="8739051" cy="6322423"/>
          </a:xfrm>
        </p:spPr>
        <p:txBody>
          <a:bodyPr anchor="ctr">
            <a:noAutofit/>
          </a:bodyPr>
          <a:lstStyle/>
          <a:p>
            <a:r>
              <a:rPr lang="pt-BR" dirty="0"/>
              <a:t>Nem a vida, nem a morte, a tristeza ou aflição,</a:t>
            </a:r>
          </a:p>
          <a:p>
            <a:r>
              <a:rPr lang="pt-BR" dirty="0"/>
              <a:t>Nem o passado, nem o presente, o futuro, nem opressão.</a:t>
            </a:r>
          </a:p>
        </p:txBody>
      </p:sp>
    </p:spTree>
    <p:extLst>
      <p:ext uri="{BB962C8B-B14F-4D97-AF65-F5344CB8AC3E}">
        <p14:creationId xmlns:p14="http://schemas.microsoft.com/office/powerpoint/2010/main" val="789383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0"/>
            <a:ext cx="8739051" cy="6322423"/>
          </a:xfrm>
        </p:spPr>
        <p:txBody>
          <a:bodyPr anchor="ctr">
            <a:noAutofit/>
          </a:bodyPr>
          <a:lstStyle/>
          <a:p>
            <a:endParaRPr lang="pt-BR" sz="5800" b="1" dirty="0" smtClean="0"/>
          </a:p>
          <a:p>
            <a:r>
              <a:rPr lang="pt-BR" sz="5500" b="1" dirty="0" smtClean="0"/>
              <a:t>Quem </a:t>
            </a:r>
            <a:r>
              <a:rPr lang="pt-BR" sz="5500" b="1" dirty="0"/>
              <a:t>nos separará? Quem vai nos separar Do amor de Cristo? Quem nos separará? Se ele é por nós, quem será, quem será contra nós? Quem vai nos separar do amor de Cristo quem será?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07711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0"/>
            <a:ext cx="8739051" cy="6322423"/>
          </a:xfrm>
        </p:spPr>
        <p:txBody>
          <a:bodyPr anchor="ctr">
            <a:noAutofit/>
          </a:bodyPr>
          <a:lstStyle/>
          <a:p>
            <a:r>
              <a:rPr lang="pt-BR" dirty="0"/>
              <a:t>Nem as alturas, nem os abismos, nem tampouco a perseguição,</a:t>
            </a:r>
          </a:p>
          <a:p>
            <a:r>
              <a:rPr lang="pt-BR" dirty="0"/>
              <a:t>Nem a angústia, a dor ou a fome, nem a tribulação.</a:t>
            </a:r>
          </a:p>
        </p:txBody>
      </p:sp>
    </p:spTree>
    <p:extLst>
      <p:ext uri="{BB962C8B-B14F-4D97-AF65-F5344CB8AC3E}">
        <p14:creationId xmlns:p14="http://schemas.microsoft.com/office/powerpoint/2010/main" val="4279228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0"/>
            <a:ext cx="8739051" cy="6322423"/>
          </a:xfrm>
        </p:spPr>
        <p:txBody>
          <a:bodyPr anchor="ctr">
            <a:noAutofit/>
          </a:bodyPr>
          <a:lstStyle/>
          <a:p>
            <a:endParaRPr lang="pt-BR" sz="5800" b="1" dirty="0" smtClean="0"/>
          </a:p>
          <a:p>
            <a:r>
              <a:rPr lang="pt-BR" sz="5500" b="1" dirty="0" smtClean="0"/>
              <a:t>Quem </a:t>
            </a:r>
            <a:r>
              <a:rPr lang="pt-BR" sz="5500" b="1" dirty="0"/>
              <a:t>nos separará? Quem vai nos separar Do amor de Cristo? Quem nos separará? Se ele é por nós, quem será, quem será contra nós? Quem vai nos separar do amor de Cristo quem será?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0591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1190353"/>
            <a:ext cx="5915025" cy="4299620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Oração Eucarística</a:t>
            </a:r>
          </a:p>
          <a:p>
            <a:r>
              <a:rPr lang="pt-BR" sz="6600" b="1" i="1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27888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483326"/>
            <a:ext cx="8673737" cy="6008914"/>
          </a:xfrm>
        </p:spPr>
        <p:txBody>
          <a:bodyPr anchor="ctr">
            <a:normAutofit/>
          </a:bodyPr>
          <a:lstStyle/>
          <a:p>
            <a:r>
              <a:rPr lang="pt-BR" sz="6000" b="1" i="1" dirty="0" smtClean="0"/>
              <a:t>Santo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4271312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918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44137"/>
            <a:ext cx="8438606" cy="5878286"/>
          </a:xfrm>
        </p:spPr>
        <p:txBody>
          <a:bodyPr anchor="ctr">
            <a:noAutofit/>
          </a:bodyPr>
          <a:lstStyle/>
          <a:p>
            <a:r>
              <a:rPr lang="pt-BR" sz="6000" b="1" i="1" dirty="0"/>
              <a:t>Abençoai nossa </a:t>
            </a:r>
            <a:endParaRPr lang="pt-BR" sz="6000" b="1" i="1" dirty="0" smtClean="0"/>
          </a:p>
          <a:p>
            <a:r>
              <a:rPr lang="pt-BR" sz="6000" b="1" i="1" dirty="0" smtClean="0"/>
              <a:t>oferenda</a:t>
            </a:r>
            <a:r>
              <a:rPr lang="pt-BR" sz="6000" b="1" i="1" dirty="0"/>
              <a:t>, ó Senhor!</a:t>
            </a:r>
          </a:p>
        </p:txBody>
      </p:sp>
    </p:spTree>
    <p:extLst>
      <p:ext uri="{BB962C8B-B14F-4D97-AF65-F5344CB8AC3E}">
        <p14:creationId xmlns:p14="http://schemas.microsoft.com/office/powerpoint/2010/main" val="1942819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834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Conservai a </a:t>
            </a:r>
            <a:r>
              <a:rPr lang="pt-BR" b="1" i="1" dirty="0" smtClean="0"/>
              <a:t>vossa</a:t>
            </a:r>
          </a:p>
          <a:p>
            <a:r>
              <a:rPr lang="pt-BR" b="1" i="1" dirty="0" smtClean="0"/>
              <a:t>Igreja </a:t>
            </a:r>
            <a:r>
              <a:rPr lang="pt-BR" b="1" i="1" dirty="0"/>
              <a:t>sempre unida.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271928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5537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300446"/>
            <a:ext cx="8347166" cy="5930537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Lembrai-vos, ó Pai</a:t>
            </a:r>
            <a:r>
              <a:rPr lang="pt-BR" sz="6000" b="1" i="1" dirty="0" smtClean="0"/>
              <a:t>,</a:t>
            </a:r>
          </a:p>
          <a:p>
            <a:r>
              <a:rPr lang="pt-BR" sz="6000" b="1" i="1" dirty="0" smtClean="0"/>
              <a:t> </a:t>
            </a:r>
            <a:r>
              <a:rPr lang="pt-BR" sz="6000" b="1" i="1" dirty="0"/>
              <a:t>de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21350023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28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600891"/>
            <a:ext cx="8229600" cy="5799909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Em </a:t>
            </a:r>
            <a:r>
              <a:rPr lang="pt-BR" sz="6000" b="1" i="1" dirty="0" smtClean="0"/>
              <a:t>comunhão</a:t>
            </a:r>
          </a:p>
          <a:p>
            <a:r>
              <a:rPr lang="pt-BR" sz="6000" b="1" i="1" dirty="0" smtClean="0"/>
              <a:t> </a:t>
            </a:r>
            <a:r>
              <a:rPr lang="pt-BR" sz="6000" b="1" i="1" dirty="0"/>
              <a:t>com </a:t>
            </a:r>
            <a:r>
              <a:rPr lang="pt-BR" sz="6000" b="1" i="1" dirty="0" smtClean="0"/>
              <a:t>toda </a:t>
            </a:r>
            <a:r>
              <a:rPr lang="pt-BR" sz="6000" b="1" i="1" dirty="0"/>
              <a:t>Igreja </a:t>
            </a:r>
            <a:endParaRPr lang="pt-BR" sz="6000" b="1" i="1" dirty="0" smtClean="0"/>
          </a:p>
          <a:p>
            <a:r>
              <a:rPr lang="pt-BR" sz="6000" b="1" i="1" dirty="0" smtClean="0"/>
              <a:t>aqui estamos</a:t>
            </a:r>
            <a:r>
              <a:rPr lang="pt-BR" sz="6000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373106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66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Toda a Igreja unida </a:t>
            </a:r>
            <a:r>
              <a:rPr lang="pt-BR" b="1" dirty="0" smtClean="0"/>
              <a:t>celebra a </a:t>
            </a:r>
            <a:r>
              <a:rPr lang="pt-BR" b="1" dirty="0"/>
              <a:t>memória pascal do </a:t>
            </a:r>
            <a:r>
              <a:rPr lang="pt-BR" b="1" dirty="0" smtClean="0"/>
              <a:t>Cordeiro, irmanada </a:t>
            </a:r>
            <a:r>
              <a:rPr lang="pt-BR" b="1" dirty="0"/>
              <a:t>com Pedro e com Paulo,</a:t>
            </a:r>
          </a:p>
          <a:p>
            <a:r>
              <a:rPr lang="pt-BR" b="1" dirty="0"/>
              <a:t>que seguiram a Cristo por primeiro!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0891" y="418012"/>
            <a:ext cx="8112035" cy="6087292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Santificai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3140739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9514895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444138"/>
            <a:ext cx="8438606" cy="6008914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Anunciamos, Senhor, a vossa morte e proclamamos a vossa ressurreição. Vinde, Senhor Jesus</a:t>
            </a:r>
            <a:r>
              <a:rPr lang="pt-BR" b="1" i="1" dirty="0"/>
              <a:t>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390983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4554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274320"/>
            <a:ext cx="8386354" cy="5982789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Recebei, ó Senhor</a:t>
            </a:r>
            <a:r>
              <a:rPr lang="pt-BR" sz="6000" b="1" i="1" dirty="0" smtClean="0"/>
              <a:t>,</a:t>
            </a:r>
          </a:p>
          <a:p>
            <a:r>
              <a:rPr lang="pt-BR" sz="6000" b="1" i="1" dirty="0" smtClean="0"/>
              <a:t> </a:t>
            </a:r>
            <a:r>
              <a:rPr lang="pt-BR" sz="6000" b="1" i="1" dirty="0"/>
              <a:t>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4162504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7796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39" y="404950"/>
            <a:ext cx="8125097" cy="5891348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Recebei, ó Senhor, a nossa oferta!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5119510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7917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0079" y="561704"/>
            <a:ext cx="7968343" cy="5786846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Lembrai-vos, ó Pai</a:t>
            </a:r>
            <a:r>
              <a:rPr lang="pt-BR" b="1" i="1" dirty="0" smtClean="0"/>
              <a:t>,</a:t>
            </a:r>
          </a:p>
          <a:p>
            <a:r>
              <a:rPr lang="pt-BR" b="1" i="1" dirty="0" smtClean="0"/>
              <a:t> </a:t>
            </a:r>
            <a:r>
              <a:rPr lang="pt-BR" b="1" i="1" dirty="0"/>
              <a:t>dos vossos filhos!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3171452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20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Publicai em toda terra os prodígios do Senhor:</a:t>
            </a:r>
          </a:p>
          <a:p>
            <a:r>
              <a:rPr lang="pt-BR" dirty="0"/>
              <a:t>reuniu seu povo amado para o canto do louvor.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4" y="483326"/>
            <a:ext cx="7955280" cy="577378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Concedei-nos o </a:t>
            </a:r>
            <a:endParaRPr lang="pt-BR" b="1" i="1" dirty="0" smtClean="0"/>
          </a:p>
          <a:p>
            <a:r>
              <a:rPr lang="pt-BR" b="1" i="1" dirty="0" smtClean="0"/>
              <a:t>convívio </a:t>
            </a:r>
            <a:r>
              <a:rPr lang="pt-BR" b="1" i="1" dirty="0"/>
              <a:t>dos eleitos!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9234185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22069" y="1319348"/>
            <a:ext cx="8725988" cy="529045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Vão mundo afora pregando o 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Evangelho. Bem </a:t>
            </a: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junto a vocês eu sempre 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estarei. Até </a:t>
            </a: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final do tempo que 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passa. Nos </a:t>
            </a: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 o Senhor, estou com vocês!</a:t>
            </a:r>
          </a:p>
        </p:txBody>
      </p:sp>
    </p:spTree>
    <p:extLst>
      <p:ext uri="{BB962C8B-B14F-4D97-AF65-F5344CB8AC3E}">
        <p14:creationId xmlns:p14="http://schemas.microsoft.com/office/powerpoint/2010/main" val="15718560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1" y="418011"/>
            <a:ext cx="8477794" cy="627017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juntos dar glória ao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 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seu nome fazer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louvação. Procurei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Senhor, me atendeu,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livrou de uma grande aflição.</a:t>
            </a:r>
          </a:p>
        </p:txBody>
      </p:sp>
    </p:spTree>
    <p:extLst>
      <p:ext uri="{BB962C8B-B14F-4D97-AF65-F5344CB8AC3E}">
        <p14:creationId xmlns:p14="http://schemas.microsoft.com/office/powerpoint/2010/main" val="18759684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418011"/>
            <a:ext cx="8136527" cy="5995852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Vão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mundo afora pregando o Evangelho. Bem junto a vocês eu sempre estarei. Até o final do tempo que passa. Nos diz o Senhor, estou com vocês!</a:t>
            </a:r>
          </a:p>
          <a:p>
            <a:pPr marL="0" indent="0" algn="ctr">
              <a:buNone/>
            </a:pP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8404277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418011"/>
            <a:ext cx="8136527" cy="599585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Olhem todos pra ele e se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alegrem, todo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tempo sua boca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sorria, este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pobre gritou e ele ouviu,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fiquei livre da minha agonia.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5979641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418011"/>
            <a:ext cx="8136527" cy="5995852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Vão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mundo afora pregando o Evangelho. Bem junto a vocês eu sempre estarei. Até o final do tempo que passa. Nos diz o Senhor, estou com vocês!</a:t>
            </a:r>
          </a:p>
          <a:p>
            <a:pPr marL="0" indent="0" algn="ctr">
              <a:buNone/>
            </a:pP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6487249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418011"/>
            <a:ext cx="8490857" cy="621792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Acampou na batalha seu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anjo, defendendo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seu povo e o livrando,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provem todos pra ver como é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bom, 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que nos vai abrigando.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0428042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418011"/>
            <a:ext cx="8136527" cy="5995852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Vão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mundo afora pregando o Evangelho. Bem junto a vocês eu sempre estarei. Até o final do tempo que passa. Nos diz o Senhor, estou com vocês!</a:t>
            </a:r>
          </a:p>
          <a:p>
            <a:pPr marL="0" indent="0" algn="ctr">
              <a:buNone/>
            </a:pP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0411584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418010"/>
            <a:ext cx="8136527" cy="613954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 smtClean="0"/>
              <a:t>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santos todos,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adore 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Senhor, aos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temem nenhum mal assalta.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é rico empobrece e tem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fome, mas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quem busca a Deus nada falta.</a:t>
            </a:r>
          </a:p>
        </p:txBody>
      </p:sp>
    </p:spTree>
    <p:extLst>
      <p:ext uri="{BB962C8B-B14F-4D97-AF65-F5344CB8AC3E}">
        <p14:creationId xmlns:p14="http://schemas.microsoft.com/office/powerpoint/2010/main" val="304230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Toda a Igreja unida celebra a memória pascal do Cordeiro, irmanada com Pedro e com </a:t>
            </a:r>
            <a:r>
              <a:rPr lang="pt-BR" b="1" dirty="0" smtClean="0"/>
              <a:t>Paulo, que </a:t>
            </a:r>
            <a:r>
              <a:rPr lang="pt-BR" b="1" dirty="0"/>
              <a:t>seguiram a Cristo por primeiro!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418011"/>
            <a:ext cx="8136527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75081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Bendizei, louvai por Pedro, pela fé que professou:</a:t>
            </a:r>
          </a:p>
          <a:p>
            <a:r>
              <a:rPr lang="pt-BR" dirty="0"/>
              <a:t>essa fé é a rocha firme da Igreja do Senhor.</a:t>
            </a:r>
          </a:p>
        </p:txBody>
      </p:sp>
    </p:spTree>
    <p:extLst>
      <p:ext uri="{BB962C8B-B14F-4D97-AF65-F5344CB8AC3E}">
        <p14:creationId xmlns:p14="http://schemas.microsoft.com/office/powerpoint/2010/main" val="357697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Toda a Igreja unida celebra a memória pascal do Cordeiro, irmanada com Pedro e com </a:t>
            </a:r>
            <a:r>
              <a:rPr lang="pt-BR" b="1" dirty="0" smtClean="0"/>
              <a:t>Paulo, que </a:t>
            </a:r>
            <a:r>
              <a:rPr lang="pt-BR" b="1" dirty="0"/>
              <a:t>seguiram a Cristo por primeiro!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Bendizei, louvai por Paulo, pelo empenho na </a:t>
            </a:r>
            <a:r>
              <a:rPr lang="pt-BR" dirty="0" smtClean="0"/>
              <a:t>missão: o </a:t>
            </a:r>
            <a:r>
              <a:rPr lang="pt-BR" dirty="0"/>
              <a:t>seu zelo do Evangelho leva ao mundo a salvação.</a:t>
            </a:r>
          </a:p>
        </p:txBody>
      </p:sp>
    </p:spTree>
    <p:extLst>
      <p:ext uri="{BB962C8B-B14F-4D97-AF65-F5344CB8AC3E}">
        <p14:creationId xmlns:p14="http://schemas.microsoft.com/office/powerpoint/2010/main" val="37142001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2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5.xml><?xml version="1.0" encoding="utf-8"?>
<a:theme xmlns:a="http://schemas.openxmlformats.org/drawingml/2006/main" name="3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6.xml><?xml version="1.0" encoding="utf-8"?>
<a:theme xmlns:a="http://schemas.openxmlformats.org/drawingml/2006/main" name="4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7.xml><?xml version="1.0" encoding="utf-8"?>
<a:theme xmlns:a="http://schemas.openxmlformats.org/drawingml/2006/main" name="5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8.xml><?xml version="1.0" encoding="utf-8"?>
<a:theme xmlns:a="http://schemas.openxmlformats.org/drawingml/2006/main" name="6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859</Words>
  <Application>Microsoft Office PowerPoint</Application>
  <PresentationFormat>Apresentação na tela (4:3)</PresentationFormat>
  <Paragraphs>81</Paragraphs>
  <Slides>60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8</vt:i4>
      </vt:variant>
      <vt:variant>
        <vt:lpstr>Títulos de slides</vt:lpstr>
      </vt:variant>
      <vt:variant>
        <vt:i4>60</vt:i4>
      </vt:variant>
    </vt:vector>
  </HeadingPairs>
  <TitlesOfParts>
    <vt:vector size="72" baseType="lpstr">
      <vt:lpstr>Arial</vt:lpstr>
      <vt:lpstr>Calibri</vt:lpstr>
      <vt:lpstr>Calibri Light</vt:lpstr>
      <vt:lpstr>Times New Roman</vt:lpstr>
      <vt:lpstr>1_Tema do Office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Solenidade  São Pedro e  São Paulo Apóstolos, 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Canto de Comunhão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127</cp:revision>
  <dcterms:created xsi:type="dcterms:W3CDTF">2021-02-27T18:57:26Z</dcterms:created>
  <dcterms:modified xsi:type="dcterms:W3CDTF">2023-06-21T21:53:26Z</dcterms:modified>
</cp:coreProperties>
</file>