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2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3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4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theme/theme5.xml" ContentType="application/vnd.openxmlformats-officedocument.theme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6.xml" ContentType="application/vnd.openxmlformats-officedocument.theme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theme/theme7.xml" ContentType="application/vnd.openxmlformats-officedocument.theme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  <p:sldMasterId id="2147483813" r:id="rId2"/>
    <p:sldMasterId id="2147483825" r:id="rId3"/>
    <p:sldMasterId id="2147483837" r:id="rId4"/>
    <p:sldMasterId id="2147483849" r:id="rId5"/>
    <p:sldMasterId id="2147483862" r:id="rId6"/>
    <p:sldMasterId id="2147483874" r:id="rId7"/>
    <p:sldMasterId id="2147483887" r:id="rId8"/>
  </p:sldMasterIdLst>
  <p:sldIdLst>
    <p:sldId id="258" r:id="rId9"/>
    <p:sldId id="264" r:id="rId10"/>
    <p:sldId id="260" r:id="rId11"/>
    <p:sldId id="265" r:id="rId12"/>
    <p:sldId id="262" r:id="rId13"/>
    <p:sldId id="494" r:id="rId14"/>
    <p:sldId id="516" r:id="rId15"/>
    <p:sldId id="515" r:id="rId16"/>
    <p:sldId id="514" r:id="rId17"/>
    <p:sldId id="518" r:id="rId18"/>
    <p:sldId id="520" r:id="rId19"/>
    <p:sldId id="521" r:id="rId20"/>
    <p:sldId id="271" r:id="rId21"/>
    <p:sldId id="460" r:id="rId22"/>
    <p:sldId id="513" r:id="rId23"/>
    <p:sldId id="503" r:id="rId24"/>
    <p:sldId id="461" r:id="rId25"/>
    <p:sldId id="406" r:id="rId26"/>
    <p:sldId id="413" r:id="rId27"/>
    <p:sldId id="330" r:id="rId28"/>
    <p:sldId id="332" r:id="rId29"/>
    <p:sldId id="471" r:id="rId30"/>
    <p:sldId id="524" r:id="rId31"/>
    <p:sldId id="523" r:id="rId32"/>
    <p:sldId id="522" r:id="rId33"/>
    <p:sldId id="525" r:id="rId34"/>
    <p:sldId id="526" r:id="rId35"/>
    <p:sldId id="389" r:id="rId36"/>
    <p:sldId id="528" r:id="rId37"/>
    <p:sldId id="529" r:id="rId38"/>
    <p:sldId id="541" r:id="rId39"/>
    <p:sldId id="530" r:id="rId40"/>
    <p:sldId id="542" r:id="rId41"/>
    <p:sldId id="531" r:id="rId42"/>
    <p:sldId id="543" r:id="rId43"/>
    <p:sldId id="532" r:id="rId44"/>
    <p:sldId id="544" r:id="rId45"/>
    <p:sldId id="533" r:id="rId46"/>
    <p:sldId id="545" r:id="rId47"/>
    <p:sldId id="534" r:id="rId48"/>
    <p:sldId id="546" r:id="rId49"/>
    <p:sldId id="535" r:id="rId50"/>
    <p:sldId id="547" r:id="rId51"/>
    <p:sldId id="536" r:id="rId52"/>
    <p:sldId id="548" r:id="rId53"/>
    <p:sldId id="537" r:id="rId54"/>
    <p:sldId id="549" r:id="rId55"/>
    <p:sldId id="538" r:id="rId56"/>
    <p:sldId id="550" r:id="rId57"/>
    <p:sldId id="539" r:id="rId58"/>
    <p:sldId id="353" r:id="rId59"/>
    <p:sldId id="527" r:id="rId60"/>
    <p:sldId id="551" r:id="rId61"/>
    <p:sldId id="554" r:id="rId62"/>
    <p:sldId id="555" r:id="rId63"/>
    <p:sldId id="558" r:id="rId64"/>
    <p:sldId id="557" r:id="rId65"/>
    <p:sldId id="556" r:id="rId66"/>
    <p:sldId id="553" r:id="rId67"/>
    <p:sldId id="552" r:id="rId6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63" Type="http://schemas.openxmlformats.org/officeDocument/2006/relationships/slide" Target="slides/slide55.xml"/><Relationship Id="rId68" Type="http://schemas.openxmlformats.org/officeDocument/2006/relationships/slide" Target="slides/slide60.xml"/><Relationship Id="rId7" Type="http://schemas.openxmlformats.org/officeDocument/2006/relationships/slideMaster" Target="slideMasters/slideMaster7.xml"/><Relationship Id="rId71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66" Type="http://schemas.openxmlformats.org/officeDocument/2006/relationships/slide" Target="slides/slide5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slide" Target="slides/slide49.xml"/><Relationship Id="rId61" Type="http://schemas.openxmlformats.org/officeDocument/2006/relationships/slide" Target="slides/slide53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openxmlformats.org/officeDocument/2006/relationships/slide" Target="slides/slide48.xml"/><Relationship Id="rId64" Type="http://schemas.openxmlformats.org/officeDocument/2006/relationships/slide" Target="slides/slide56.xml"/><Relationship Id="rId69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72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openxmlformats.org/officeDocument/2006/relationships/slide" Target="slides/slide51.xml"/><Relationship Id="rId67" Type="http://schemas.openxmlformats.org/officeDocument/2006/relationships/slide" Target="slides/slide59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slide" Target="slides/slide46.xml"/><Relationship Id="rId62" Type="http://schemas.openxmlformats.org/officeDocument/2006/relationships/slide" Target="slides/slide54.xml"/><Relationship Id="rId7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589717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093089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542734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80886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621860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439107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269311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2014370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872040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185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016664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616877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093346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7496183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6764000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937702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384470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382486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4596363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5428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2864039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8184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936778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8732470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33086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324642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636463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709913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1626550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516579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8045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0453260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1533331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942228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9342987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6728356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424835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4251270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0036580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9780261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2480028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1657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021395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699729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9937961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167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244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9394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5580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5705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5378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14675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63606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3414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08004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8487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33156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45436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7574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01245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606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57110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23788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42946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19006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28500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344894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23722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40251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90178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442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09768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840480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960012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46548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18893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90055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111236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02617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668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328267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707752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844851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427330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776067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175440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507997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293978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773507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374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539194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515109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818079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22526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516241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037339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828485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590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222286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214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04287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139380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304281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157024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6696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413293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914148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313415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967185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6639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390668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383039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39245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295955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928058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888499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023476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203337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2796035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5145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525284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716630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507388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351014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657483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712929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691903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34112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862754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807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slideLayout" Target="../slideLayouts/slideLayout101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slideLayout" Target="../slideLayouts/slideLayout100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9.xml"/><Relationship Id="rId13" Type="http://schemas.openxmlformats.org/officeDocument/2006/relationships/slideLayout" Target="../slideLayouts/slideLayout114.xml"/><Relationship Id="rId3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108.xml"/><Relationship Id="rId12" Type="http://schemas.openxmlformats.org/officeDocument/2006/relationships/slideLayout" Target="../slideLayouts/slideLayout113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103.xml"/><Relationship Id="rId16" Type="http://schemas.openxmlformats.org/officeDocument/2006/relationships/slideLayout" Target="../slideLayouts/slideLayout117.xml"/><Relationship Id="rId1" Type="http://schemas.openxmlformats.org/officeDocument/2006/relationships/slideLayout" Target="../slideLayouts/slideLayout102.xml"/><Relationship Id="rId6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2.xml"/><Relationship Id="rId5" Type="http://schemas.openxmlformats.org/officeDocument/2006/relationships/slideLayout" Target="../slideLayouts/slideLayout106.xml"/><Relationship Id="rId1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11.xml"/><Relationship Id="rId4" Type="http://schemas.openxmlformats.org/officeDocument/2006/relationships/slideLayout" Target="../slideLayouts/slideLayout105.xml"/><Relationship Id="rId9" Type="http://schemas.openxmlformats.org/officeDocument/2006/relationships/slideLayout" Target="../slideLayouts/slideLayout110.xml"/><Relationship Id="rId14" Type="http://schemas.openxmlformats.org/officeDocument/2006/relationships/slideLayout" Target="../slideLayouts/slideLayout11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5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124.xml"/><Relationship Id="rId12" Type="http://schemas.openxmlformats.org/officeDocument/2006/relationships/slideLayout" Target="../slideLayouts/slideLayout129.xml"/><Relationship Id="rId2" Type="http://schemas.openxmlformats.org/officeDocument/2006/relationships/slideLayout" Target="../slideLayouts/slideLayout119.xml"/><Relationship Id="rId1" Type="http://schemas.openxmlformats.org/officeDocument/2006/relationships/slideLayout" Target="../slideLayouts/slideLayout118.xml"/><Relationship Id="rId6" Type="http://schemas.openxmlformats.org/officeDocument/2006/relationships/slideLayout" Target="../slideLayouts/slideLayout123.xml"/><Relationship Id="rId11" Type="http://schemas.openxmlformats.org/officeDocument/2006/relationships/slideLayout" Target="../slideLayouts/slideLayout128.xml"/><Relationship Id="rId5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127.xml"/><Relationship Id="rId4" Type="http://schemas.openxmlformats.org/officeDocument/2006/relationships/slideLayout" Target="../slideLayouts/slideLayout121.xml"/><Relationship Id="rId9" Type="http://schemas.openxmlformats.org/officeDocument/2006/relationships/slideLayout" Target="../slideLayouts/slideLayout12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7.xml"/><Relationship Id="rId13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132.xml"/><Relationship Id="rId7" Type="http://schemas.openxmlformats.org/officeDocument/2006/relationships/slideLayout" Target="../slideLayouts/slideLayout136.xml"/><Relationship Id="rId12" Type="http://schemas.openxmlformats.org/officeDocument/2006/relationships/slideLayout" Target="../slideLayouts/slideLayout141.xml"/><Relationship Id="rId2" Type="http://schemas.openxmlformats.org/officeDocument/2006/relationships/slideLayout" Target="../slideLayouts/slideLayout131.xml"/><Relationship Id="rId1" Type="http://schemas.openxmlformats.org/officeDocument/2006/relationships/slideLayout" Target="../slideLayouts/slideLayout130.xml"/><Relationship Id="rId6" Type="http://schemas.openxmlformats.org/officeDocument/2006/relationships/slideLayout" Target="../slideLayouts/slideLayout135.xml"/><Relationship Id="rId11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134.xml"/><Relationship Id="rId10" Type="http://schemas.openxmlformats.org/officeDocument/2006/relationships/slideLayout" Target="../slideLayouts/slideLayout139.xml"/><Relationship Id="rId4" Type="http://schemas.openxmlformats.org/officeDocument/2006/relationships/slideLayout" Target="../slideLayouts/slideLayout133.xml"/><Relationship Id="rId9" Type="http://schemas.openxmlformats.org/officeDocument/2006/relationships/slideLayout" Target="../slideLayouts/slideLayout138.xml"/><Relationship Id="rId1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83" r:id="rId12"/>
    <p:sldLayoutId id="2147483784" r:id="rId13"/>
    <p:sldLayoutId id="2147483785" r:id="rId14"/>
    <p:sldLayoutId id="2147483786" r:id="rId15"/>
    <p:sldLayoutId id="2147483787" r:id="rId16"/>
    <p:sldLayoutId id="2147483788" r:id="rId17"/>
    <p:sldLayoutId id="2147483789" r:id="rId18"/>
    <p:sldLayoutId id="2147483790" r:id="rId19"/>
    <p:sldLayoutId id="2147483791" r:id="rId20"/>
    <p:sldLayoutId id="2147483792" r:id="rId21"/>
    <p:sldLayoutId id="2147483793" r:id="rId22"/>
    <p:sldLayoutId id="2147483794" r:id="rId23"/>
    <p:sldLayoutId id="2147483795" r:id="rId24"/>
    <p:sldLayoutId id="2147483796" r:id="rId25"/>
    <p:sldLayoutId id="2147483797" r:id="rId26"/>
    <p:sldLayoutId id="2147483798" r:id="rId27"/>
    <p:sldLayoutId id="2147483799" r:id="rId28"/>
    <p:sldLayoutId id="2147483800" r:id="rId29"/>
    <p:sldLayoutId id="2147483801" r:id="rId30"/>
    <p:sldLayoutId id="2147483802" r:id="rId31"/>
    <p:sldLayoutId id="2147483803" r:id="rId32"/>
    <p:sldLayoutId id="2147483804" r:id="rId33"/>
    <p:sldLayoutId id="2147483805" r:id="rId34"/>
    <p:sldLayoutId id="2147483806" r:id="rId35"/>
    <p:sldLayoutId id="2147483807" r:id="rId36"/>
    <p:sldLayoutId id="2147483808" r:id="rId37"/>
    <p:sldLayoutId id="2147483809" r:id="rId38"/>
    <p:sldLayoutId id="2147483810" r:id="rId39"/>
    <p:sldLayoutId id="2147483811" r:id="rId40"/>
    <p:sldLayoutId id="2147483812" r:id="rId41"/>
    <p:sldLayoutId id="2147483708" r:id="rId42"/>
    <p:sldLayoutId id="2147483743" r:id="rId43"/>
    <p:sldLayoutId id="2147483744" r:id="rId44"/>
    <p:sldLayoutId id="2147483745" r:id="rId45"/>
    <p:sldLayoutId id="2147483746" r:id="rId46"/>
    <p:sldLayoutId id="2147483747" r:id="rId47"/>
    <p:sldLayoutId id="2147483748" r:id="rId48"/>
    <p:sldLayoutId id="2147483749" r:id="rId49"/>
    <p:sldLayoutId id="2147483750" r:id="rId50"/>
    <p:sldLayoutId id="2147483751" r:id="rId51"/>
    <p:sldLayoutId id="2147483752" r:id="rId52"/>
    <p:sldLayoutId id="2147483753" r:id="rId53"/>
    <p:sldLayoutId id="2147483754" r:id="rId5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94605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25363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90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18115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00859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61" r:id="rId12"/>
    <p:sldLayoutId id="214748390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72253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901" r:id="rId12"/>
    <p:sldLayoutId id="2147483902" r:id="rId13"/>
    <p:sldLayoutId id="2147483904" r:id="rId14"/>
    <p:sldLayoutId id="2147483905" r:id="rId15"/>
    <p:sldLayoutId id="2147483906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10296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62241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  <p:sldLayoutId id="214748390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6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Solenidade </a:t>
            </a:r>
            <a:br>
              <a:rPr lang="pt-BR" sz="6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São </a:t>
            </a: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Pedro e </a:t>
            </a:r>
            <a:r>
              <a:rPr lang="pt-BR" sz="6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São </a:t>
            </a: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Paulo Apóstolos, </a:t>
            </a:r>
            <a:endParaRPr lang="pt-BR" sz="6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Toda a Igreja unida celebra a memória pascal do Cordeiro, irmanada com Pedro e com </a:t>
            </a:r>
            <a:r>
              <a:rPr lang="pt-BR" b="1" dirty="0" smtClean="0"/>
              <a:t>Paulo, que </a:t>
            </a:r>
            <a:r>
              <a:rPr lang="pt-BR" b="1" dirty="0"/>
              <a:t>seguiram a Cristo por primeiro!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681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Alegrai-vos neste dia que o martírio iluminou:</a:t>
            </a:r>
          </a:p>
          <a:p>
            <a:r>
              <a:rPr lang="pt-BR" dirty="0"/>
              <a:t>o triunfo destes santos nos confirme no amor.</a:t>
            </a:r>
          </a:p>
        </p:txBody>
      </p:sp>
    </p:spTree>
    <p:extLst>
      <p:ext uri="{BB962C8B-B14F-4D97-AF65-F5344CB8AC3E}">
        <p14:creationId xmlns:p14="http://schemas.microsoft.com/office/powerpoint/2010/main" val="844458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Toda a Igreja unida celebra a memória pascal do Cordeiro, irmanada com Pedro e com </a:t>
            </a:r>
            <a:r>
              <a:rPr lang="pt-BR" b="1" dirty="0" smtClean="0"/>
              <a:t>Paulo, que </a:t>
            </a:r>
            <a:r>
              <a:rPr lang="pt-BR" b="1" dirty="0"/>
              <a:t>seguiram a Cristo por primeiro!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680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 smtClean="0"/>
              <a:t>Salmo</a:t>
            </a:r>
          </a:p>
          <a:p>
            <a:r>
              <a:rPr lang="pt-BR" sz="6600" b="1" i="1" dirty="0" smtClean="0"/>
              <a:t> Responsorial</a:t>
            </a:r>
            <a:r>
              <a:rPr lang="pt-BR" sz="6600" b="1" i="1" dirty="0"/>
              <a:t/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 De todos os </a:t>
            </a:r>
            <a:endParaRPr lang="pt-BR" sz="6600" b="1" i="1" dirty="0" smtClean="0"/>
          </a:p>
          <a:p>
            <a:r>
              <a:rPr lang="pt-BR" sz="6600" b="1" i="1" dirty="0" smtClean="0"/>
              <a:t>temores </a:t>
            </a:r>
            <a:r>
              <a:rPr lang="pt-BR" sz="6600" b="1" i="1" dirty="0"/>
              <a:t>me </a:t>
            </a:r>
            <a:endParaRPr lang="pt-BR" sz="6600" b="1" i="1" dirty="0" smtClean="0"/>
          </a:p>
          <a:p>
            <a:r>
              <a:rPr lang="pt-BR" sz="6600" b="1" i="1" dirty="0" smtClean="0"/>
              <a:t>livrou o</a:t>
            </a:r>
          </a:p>
          <a:p>
            <a:r>
              <a:rPr lang="pt-BR" sz="6600" b="1" i="1" dirty="0" smtClean="0"/>
              <a:t> </a:t>
            </a:r>
            <a:r>
              <a:rPr lang="pt-BR" sz="6600" b="1" i="1" dirty="0"/>
              <a:t>Senhor Deus.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799" y="574766"/>
            <a:ext cx="8669383" cy="6029234"/>
          </a:xfrm>
        </p:spPr>
        <p:txBody>
          <a:bodyPr anchor="ctr">
            <a:normAutofit lnSpcReduction="10000"/>
          </a:bodyPr>
          <a:lstStyle/>
          <a:p>
            <a:endParaRPr lang="pt-BR" b="1" i="1" dirty="0"/>
          </a:p>
          <a:p>
            <a:r>
              <a:rPr lang="pt-BR" b="1" i="1" dirty="0" smtClean="0"/>
              <a:t>Aleluia</a:t>
            </a:r>
            <a:r>
              <a:rPr lang="pt-BR" b="1" i="1" dirty="0"/>
              <a:t>, aleluia, aleluia, </a:t>
            </a:r>
          </a:p>
          <a:p>
            <a:r>
              <a:rPr lang="pt-BR" b="1" i="1" dirty="0" smtClean="0"/>
              <a:t> </a:t>
            </a:r>
            <a:r>
              <a:rPr lang="pt-BR" i="1" dirty="0"/>
              <a:t>Tu és Pedro e sobre esta </a:t>
            </a:r>
            <a:r>
              <a:rPr lang="pt-BR" i="1" dirty="0" smtClean="0"/>
              <a:t>pedra Eu </a:t>
            </a:r>
            <a:r>
              <a:rPr lang="pt-BR" i="1" dirty="0"/>
              <a:t>irei construir minha Igreja;</a:t>
            </a:r>
          </a:p>
          <a:p>
            <a:r>
              <a:rPr lang="pt-BR" i="1" dirty="0"/>
              <a:t>E as portas do inferno</a:t>
            </a:r>
          </a:p>
          <a:p>
            <a:r>
              <a:rPr lang="pt-BR" i="1" dirty="0"/>
              <a:t>Não irão derrotá-la.</a:t>
            </a:r>
          </a:p>
          <a:p>
            <a:endParaRPr lang="pt-BR" sz="4400" b="1" i="1" dirty="0"/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449976"/>
            <a:ext cx="7992836" cy="497694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 smtClean="0"/>
              <a:t>Em vós confiamos, Senhor!</a:t>
            </a:r>
            <a:endParaRPr lang="pt-BR" sz="8500" b="1" i="1" dirty="0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1397726"/>
            <a:ext cx="8569234" cy="5133703"/>
          </a:xfrm>
        </p:spPr>
        <p:txBody>
          <a:bodyPr anchor="ctr">
            <a:normAutofit/>
          </a:bodyPr>
          <a:lstStyle/>
          <a:p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Confiemo-nos 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 Senhor, Ele é justo e tão </a:t>
            </a:r>
            <a:r>
              <a:rPr lang="pt-BR" b="1" i="1" dirty="0"/>
              <a:t>bondoso, Confiemo-nos ao Senhor, </a:t>
            </a:r>
            <a:r>
              <a:rPr lang="pt-BR" b="1" i="1" dirty="0" smtClean="0"/>
              <a:t>aleluia!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95944" y="365125"/>
            <a:ext cx="8725987" cy="1136650"/>
          </a:xfrm>
        </p:spPr>
        <p:txBody>
          <a:bodyPr>
            <a:normAutofit/>
          </a:bodyPr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</p:spTree>
    <p:extLst>
      <p:ext uri="{BB962C8B-B14F-4D97-AF65-F5344CB8AC3E}">
        <p14:creationId xmlns:p14="http://schemas.microsoft.com/office/powerpoint/2010/main" val="347575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7" y="1214846"/>
            <a:ext cx="8490856" cy="5389154"/>
          </a:xfrm>
        </p:spPr>
        <p:txBody>
          <a:bodyPr>
            <a:noAutofit/>
          </a:bodyPr>
          <a:lstStyle/>
          <a:p>
            <a:r>
              <a:rPr lang="pt-BR" sz="5000" b="1" dirty="0"/>
              <a:t>Quem nos separará? Quem vai nos </a:t>
            </a:r>
            <a:r>
              <a:rPr lang="pt-BR" sz="5000" b="1" dirty="0" smtClean="0"/>
              <a:t>separar Do </a:t>
            </a:r>
            <a:r>
              <a:rPr lang="pt-BR" sz="5000" b="1" dirty="0"/>
              <a:t>amor de Cristo? Quem nos </a:t>
            </a:r>
            <a:r>
              <a:rPr lang="pt-BR" sz="5000" b="1" dirty="0" smtClean="0"/>
              <a:t>separará? Se </a:t>
            </a:r>
            <a:r>
              <a:rPr lang="pt-BR" sz="5000" b="1" dirty="0"/>
              <a:t>ele é por nós, quem será, quem será contra </a:t>
            </a:r>
            <a:r>
              <a:rPr lang="pt-BR" sz="5000" b="1" dirty="0" smtClean="0"/>
              <a:t>nós? Quem </a:t>
            </a:r>
            <a:r>
              <a:rPr lang="pt-BR" sz="5000" b="1" dirty="0"/>
              <a:t>vai nos separar do amor de Cristo quem será?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7886700" cy="849313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dirty="0"/>
              <a:t>Nem a espada, ou perigo, nem os erros do meu </a:t>
            </a:r>
            <a:r>
              <a:rPr lang="pt-BR" dirty="0" smtClean="0"/>
              <a:t>irmão Nenhuma </a:t>
            </a:r>
            <a:r>
              <a:rPr lang="pt-BR" dirty="0"/>
              <a:t>das criaturas nem a condenação.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6" y="326570"/>
            <a:ext cx="8739051" cy="6322423"/>
          </a:xfrm>
        </p:spPr>
        <p:txBody>
          <a:bodyPr anchor="ctr">
            <a:noAutofit/>
          </a:bodyPr>
          <a:lstStyle/>
          <a:p>
            <a:endParaRPr lang="pt-BR" sz="5800" b="1" dirty="0" smtClean="0"/>
          </a:p>
          <a:p>
            <a:r>
              <a:rPr lang="pt-BR" sz="5500" b="1" dirty="0" smtClean="0"/>
              <a:t>Quem </a:t>
            </a:r>
            <a:r>
              <a:rPr lang="pt-BR" sz="5500" b="1" dirty="0"/>
              <a:t>nos separará? Quem vai nos separar Do amor de Cristo? Quem nos separará? Se ele é por nós, quem será, quem será contra nós? Quem vai nos separar do amor de Cristo quem será?</a:t>
            </a:r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9678975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6" y="326570"/>
            <a:ext cx="8739051" cy="6322423"/>
          </a:xfrm>
        </p:spPr>
        <p:txBody>
          <a:bodyPr anchor="ctr">
            <a:noAutofit/>
          </a:bodyPr>
          <a:lstStyle/>
          <a:p>
            <a:r>
              <a:rPr lang="pt-BR" dirty="0"/>
              <a:t>Nem a vida, nem a morte, a tristeza ou aflição,</a:t>
            </a:r>
          </a:p>
          <a:p>
            <a:r>
              <a:rPr lang="pt-BR" dirty="0"/>
              <a:t>Nem o passado, nem o presente, o futuro, nem opressão.</a:t>
            </a:r>
          </a:p>
        </p:txBody>
      </p:sp>
    </p:spTree>
    <p:extLst>
      <p:ext uri="{BB962C8B-B14F-4D97-AF65-F5344CB8AC3E}">
        <p14:creationId xmlns:p14="http://schemas.microsoft.com/office/powerpoint/2010/main" val="7893839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6" y="326570"/>
            <a:ext cx="8739051" cy="6322423"/>
          </a:xfrm>
        </p:spPr>
        <p:txBody>
          <a:bodyPr anchor="ctr">
            <a:noAutofit/>
          </a:bodyPr>
          <a:lstStyle/>
          <a:p>
            <a:endParaRPr lang="pt-BR" sz="5800" b="1" dirty="0" smtClean="0"/>
          </a:p>
          <a:p>
            <a:r>
              <a:rPr lang="pt-BR" sz="5500" b="1" dirty="0" smtClean="0"/>
              <a:t>Quem </a:t>
            </a:r>
            <a:r>
              <a:rPr lang="pt-BR" sz="5500" b="1" dirty="0"/>
              <a:t>nos separará? Quem vai nos separar Do amor de Cristo? Quem nos separará? Se ele é por nós, quem será, quem será contra nós? Quem vai nos separar do amor de Cristo quem será?</a:t>
            </a:r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607711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6" y="326570"/>
            <a:ext cx="8739051" cy="6322423"/>
          </a:xfrm>
        </p:spPr>
        <p:txBody>
          <a:bodyPr anchor="ctr">
            <a:noAutofit/>
          </a:bodyPr>
          <a:lstStyle/>
          <a:p>
            <a:r>
              <a:rPr lang="pt-BR" dirty="0"/>
              <a:t>Nem as alturas, nem os abismos, nem tampouco a perseguição,</a:t>
            </a:r>
          </a:p>
          <a:p>
            <a:r>
              <a:rPr lang="pt-BR" dirty="0"/>
              <a:t>Nem a angústia, a dor ou a fome, nem a tribulação.</a:t>
            </a:r>
          </a:p>
        </p:txBody>
      </p:sp>
    </p:spTree>
    <p:extLst>
      <p:ext uri="{BB962C8B-B14F-4D97-AF65-F5344CB8AC3E}">
        <p14:creationId xmlns:p14="http://schemas.microsoft.com/office/powerpoint/2010/main" val="42792280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6" y="326570"/>
            <a:ext cx="8739051" cy="6322423"/>
          </a:xfrm>
        </p:spPr>
        <p:txBody>
          <a:bodyPr anchor="ctr">
            <a:noAutofit/>
          </a:bodyPr>
          <a:lstStyle/>
          <a:p>
            <a:endParaRPr lang="pt-BR" sz="5800" b="1" dirty="0" smtClean="0"/>
          </a:p>
          <a:p>
            <a:r>
              <a:rPr lang="pt-BR" sz="5500" b="1" dirty="0" smtClean="0"/>
              <a:t>Quem </a:t>
            </a:r>
            <a:r>
              <a:rPr lang="pt-BR" sz="5500" b="1" dirty="0"/>
              <a:t>nos separará? Quem vai nos separar Do amor de Cristo? Quem nos separará? Se ele é por nós, quem será, quem será contra nós? Quem vai nos separar do amor de Cristo quem será?</a:t>
            </a:r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0059193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14488" y="1190353"/>
            <a:ext cx="5915025" cy="4299620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Oração Eucarística</a:t>
            </a:r>
          </a:p>
          <a:p>
            <a:r>
              <a:rPr lang="pt-BR" sz="6600" b="1" i="1" dirty="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278884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483326"/>
            <a:ext cx="8673737" cy="6008914"/>
          </a:xfrm>
        </p:spPr>
        <p:txBody>
          <a:bodyPr anchor="ctr">
            <a:normAutofit/>
          </a:bodyPr>
          <a:lstStyle/>
          <a:p>
            <a:r>
              <a:rPr lang="pt-BR" sz="6000" b="1" i="1" dirty="0" smtClean="0"/>
              <a:t>Santo</a:t>
            </a:r>
            <a:endParaRPr lang="pt-BR" sz="6000" b="1" i="1" dirty="0"/>
          </a:p>
        </p:txBody>
      </p:sp>
    </p:spTree>
    <p:extLst>
      <p:ext uri="{BB962C8B-B14F-4D97-AF65-F5344CB8AC3E}">
        <p14:creationId xmlns:p14="http://schemas.microsoft.com/office/powerpoint/2010/main" val="42713129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99181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44137"/>
            <a:ext cx="8438606" cy="5878286"/>
          </a:xfrm>
        </p:spPr>
        <p:txBody>
          <a:bodyPr anchor="ctr">
            <a:noAutofit/>
          </a:bodyPr>
          <a:lstStyle/>
          <a:p>
            <a:r>
              <a:rPr lang="pt-BR" sz="6000" b="1" i="1" dirty="0"/>
              <a:t>Abençoai nossa </a:t>
            </a:r>
            <a:endParaRPr lang="pt-BR" sz="6000" b="1" i="1" dirty="0" smtClean="0"/>
          </a:p>
          <a:p>
            <a:r>
              <a:rPr lang="pt-BR" sz="6000" b="1" i="1" dirty="0" smtClean="0"/>
              <a:t>oferenda</a:t>
            </a:r>
            <a:r>
              <a:rPr lang="pt-BR" sz="6000" b="1" i="1" dirty="0"/>
              <a:t>, ó Senhor!</a:t>
            </a:r>
          </a:p>
        </p:txBody>
      </p:sp>
    </p:spTree>
    <p:extLst>
      <p:ext uri="{BB962C8B-B14F-4D97-AF65-F5344CB8AC3E}">
        <p14:creationId xmlns:p14="http://schemas.microsoft.com/office/powerpoint/2010/main" val="19428197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8343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5090" y="1102178"/>
            <a:ext cx="6004424" cy="4496889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Conservai a </a:t>
            </a:r>
            <a:r>
              <a:rPr lang="pt-BR" b="1" i="1" dirty="0" smtClean="0"/>
              <a:t>vossa</a:t>
            </a:r>
          </a:p>
          <a:p>
            <a:r>
              <a:rPr lang="pt-BR" b="1" i="1" dirty="0" smtClean="0"/>
              <a:t>Igreja </a:t>
            </a:r>
            <a:r>
              <a:rPr lang="pt-BR" b="1" i="1" dirty="0"/>
              <a:t>sempre unida.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12719285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75537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4137" y="300446"/>
            <a:ext cx="8347166" cy="5930537"/>
          </a:xfrm>
        </p:spPr>
        <p:txBody>
          <a:bodyPr anchor="ctr">
            <a:normAutofit/>
          </a:bodyPr>
          <a:lstStyle/>
          <a:p>
            <a:r>
              <a:rPr lang="pt-BR" sz="6000" b="1" i="1" dirty="0"/>
              <a:t>Lembrai-vos, ó Pai</a:t>
            </a:r>
            <a:r>
              <a:rPr lang="pt-BR" sz="6000" b="1" i="1" dirty="0" smtClean="0"/>
              <a:t>,</a:t>
            </a:r>
          </a:p>
          <a:p>
            <a:r>
              <a:rPr lang="pt-BR" sz="6000" b="1" i="1" dirty="0" smtClean="0"/>
              <a:t> </a:t>
            </a:r>
            <a:r>
              <a:rPr lang="pt-BR" sz="6000" b="1" i="1" dirty="0"/>
              <a:t>de vossos filhos!</a:t>
            </a:r>
          </a:p>
        </p:txBody>
      </p:sp>
    </p:spTree>
    <p:extLst>
      <p:ext uri="{BB962C8B-B14F-4D97-AF65-F5344CB8AC3E}">
        <p14:creationId xmlns:p14="http://schemas.microsoft.com/office/powerpoint/2010/main" val="21350023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56283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4137" y="600891"/>
            <a:ext cx="8229600" cy="5799909"/>
          </a:xfrm>
        </p:spPr>
        <p:txBody>
          <a:bodyPr anchor="ctr">
            <a:normAutofit/>
          </a:bodyPr>
          <a:lstStyle/>
          <a:p>
            <a:r>
              <a:rPr lang="pt-BR" sz="6000" b="1" i="1" dirty="0"/>
              <a:t>Em </a:t>
            </a:r>
            <a:r>
              <a:rPr lang="pt-BR" sz="6000" b="1" i="1" dirty="0" smtClean="0"/>
              <a:t>comunhão</a:t>
            </a:r>
          </a:p>
          <a:p>
            <a:r>
              <a:rPr lang="pt-BR" sz="6000" b="1" i="1" dirty="0" smtClean="0"/>
              <a:t> </a:t>
            </a:r>
            <a:r>
              <a:rPr lang="pt-BR" sz="6000" b="1" i="1" dirty="0"/>
              <a:t>com </a:t>
            </a:r>
            <a:r>
              <a:rPr lang="pt-BR" sz="6000" b="1" i="1" dirty="0" smtClean="0"/>
              <a:t>toda </a:t>
            </a:r>
            <a:r>
              <a:rPr lang="pt-BR" sz="6000" b="1" i="1" dirty="0"/>
              <a:t>Igreja </a:t>
            </a:r>
            <a:endParaRPr lang="pt-BR" sz="6000" b="1" i="1" dirty="0" smtClean="0"/>
          </a:p>
          <a:p>
            <a:r>
              <a:rPr lang="pt-BR" sz="6000" b="1" i="1" dirty="0" smtClean="0"/>
              <a:t>aqui estamos</a:t>
            </a:r>
            <a:r>
              <a:rPr lang="pt-BR" sz="6000" b="1" i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4373106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669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 lnSpcReduction="10000"/>
          </a:bodyPr>
          <a:lstStyle/>
          <a:p>
            <a:r>
              <a:rPr lang="pt-BR" b="1" dirty="0"/>
              <a:t>Toda a Igreja unida </a:t>
            </a:r>
            <a:r>
              <a:rPr lang="pt-BR" b="1" dirty="0" smtClean="0"/>
              <a:t>celebra a </a:t>
            </a:r>
            <a:r>
              <a:rPr lang="pt-BR" b="1" dirty="0"/>
              <a:t>memória pascal do </a:t>
            </a:r>
            <a:r>
              <a:rPr lang="pt-BR" b="1" dirty="0" smtClean="0"/>
              <a:t>Cordeiro, irmanada </a:t>
            </a:r>
            <a:r>
              <a:rPr lang="pt-BR" b="1" dirty="0"/>
              <a:t>com Pedro e com Paulo,</a:t>
            </a:r>
          </a:p>
          <a:p>
            <a:r>
              <a:rPr lang="pt-BR" b="1" dirty="0"/>
              <a:t>que seguiram a Cristo por primeiro!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0891" y="418012"/>
            <a:ext cx="8112035" cy="6087292"/>
          </a:xfrm>
        </p:spPr>
        <p:txBody>
          <a:bodyPr anchor="ctr">
            <a:normAutofit/>
          </a:bodyPr>
          <a:lstStyle/>
          <a:p>
            <a:r>
              <a:rPr lang="pt-BR" sz="6000" b="1" i="1" dirty="0"/>
              <a:t>Santificai nossa oferenda, ó Senhor!</a:t>
            </a:r>
          </a:p>
        </p:txBody>
      </p:sp>
    </p:spTree>
    <p:extLst>
      <p:ext uri="{BB962C8B-B14F-4D97-AF65-F5344CB8AC3E}">
        <p14:creationId xmlns:p14="http://schemas.microsoft.com/office/powerpoint/2010/main" val="31407391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5090" y="1102178"/>
            <a:ext cx="6004424" cy="4496889"/>
          </a:xfrm>
        </p:spPr>
        <p:txBody>
          <a:bodyPr anchor="ctr">
            <a:normAutofit/>
          </a:bodyPr>
          <a:lstStyle/>
          <a:p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9514895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4137" y="444138"/>
            <a:ext cx="8438606" cy="6008914"/>
          </a:xfrm>
        </p:spPr>
        <p:txBody>
          <a:bodyPr anchor="ctr">
            <a:normAutofit/>
          </a:bodyPr>
          <a:lstStyle/>
          <a:p>
            <a:r>
              <a:rPr lang="pt-BR" sz="6000" b="1" i="1" dirty="0"/>
              <a:t>Anunciamos, Senhor, a vossa morte e proclamamos a vossa ressurreição. Vinde, Senhor Jesus</a:t>
            </a:r>
            <a:r>
              <a:rPr lang="pt-BR" b="1" i="1" dirty="0"/>
              <a:t>!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23909834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84554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4137" y="274320"/>
            <a:ext cx="8386354" cy="5982789"/>
          </a:xfrm>
        </p:spPr>
        <p:txBody>
          <a:bodyPr anchor="ctr">
            <a:normAutofit/>
          </a:bodyPr>
          <a:lstStyle/>
          <a:p>
            <a:r>
              <a:rPr lang="pt-BR" sz="6000" b="1" i="1" dirty="0"/>
              <a:t>Recebei, ó Senhor</a:t>
            </a:r>
            <a:r>
              <a:rPr lang="pt-BR" sz="6000" b="1" i="1" dirty="0" smtClean="0"/>
              <a:t>,</a:t>
            </a:r>
          </a:p>
          <a:p>
            <a:r>
              <a:rPr lang="pt-BR" sz="6000" b="1" i="1" dirty="0" smtClean="0"/>
              <a:t> </a:t>
            </a:r>
            <a:r>
              <a:rPr lang="pt-BR" sz="6000" b="1" i="1" dirty="0"/>
              <a:t>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41625042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7796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8639" y="404950"/>
            <a:ext cx="8125097" cy="5891348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Recebei, ó Senhor, a nossa oferta!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5119510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67917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0079" y="561704"/>
            <a:ext cx="7968343" cy="5786846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Lembrai-vos, ó Pai</a:t>
            </a:r>
            <a:r>
              <a:rPr lang="pt-BR" b="1" i="1" dirty="0" smtClean="0"/>
              <a:t>,</a:t>
            </a:r>
          </a:p>
          <a:p>
            <a:r>
              <a:rPr lang="pt-BR" b="1" i="1" dirty="0" smtClean="0"/>
              <a:t> </a:t>
            </a:r>
            <a:r>
              <a:rPr lang="pt-BR" b="1" i="1" dirty="0"/>
              <a:t>dos vossos filhos!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131714525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8200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Publicai em toda terra os prodígios do Senhor:</a:t>
            </a:r>
          </a:p>
          <a:p>
            <a:r>
              <a:rPr lang="pt-BR" dirty="0"/>
              <a:t>reuniu seu povo amado para o canto do louvor.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4" y="483326"/>
            <a:ext cx="7955280" cy="5773783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Concedei-nos o </a:t>
            </a:r>
            <a:endParaRPr lang="pt-BR" b="1" i="1" dirty="0" smtClean="0"/>
          </a:p>
          <a:p>
            <a:r>
              <a:rPr lang="pt-BR" b="1" i="1" dirty="0" smtClean="0"/>
              <a:t>convívio </a:t>
            </a:r>
            <a:r>
              <a:rPr lang="pt-BR" b="1" i="1" dirty="0"/>
              <a:t>dos eleitos!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19234185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222069" y="1319348"/>
            <a:ext cx="8725988" cy="529045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Vão mundo afora pregando o </a:t>
            </a:r>
            <a:r>
              <a:rPr lang="pt-B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Evangelho. Bem </a:t>
            </a:r>
            <a:r>
              <a:rPr lang="pt-B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junto a vocês eu sempre </a:t>
            </a:r>
            <a:r>
              <a:rPr lang="pt-B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estarei. Até </a:t>
            </a:r>
            <a:r>
              <a:rPr lang="pt-B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final do tempo que </a:t>
            </a:r>
            <a:r>
              <a:rPr lang="pt-B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passa. Nos </a:t>
            </a:r>
            <a:r>
              <a:rPr lang="pt-B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diz o Senhor, estou com vocês!</a:t>
            </a:r>
          </a:p>
        </p:txBody>
      </p:sp>
    </p:spTree>
    <p:extLst>
      <p:ext uri="{BB962C8B-B14F-4D97-AF65-F5344CB8AC3E}">
        <p14:creationId xmlns:p14="http://schemas.microsoft.com/office/powerpoint/2010/main" val="157185606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5761" y="418011"/>
            <a:ext cx="8477794" cy="6270172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Vamos juntos dar glória ao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Senhor e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seu nome fazer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louvação. Procurei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Senhor, me atendeu,</a:t>
            </a:r>
          </a:p>
          <a:p>
            <a:pPr marL="0" indent="0" algn="ctr">
              <a:buNone/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 livrou de uma grande aflição.</a:t>
            </a:r>
          </a:p>
        </p:txBody>
      </p:sp>
    </p:spTree>
    <p:extLst>
      <p:ext uri="{BB962C8B-B14F-4D97-AF65-F5344CB8AC3E}">
        <p14:creationId xmlns:p14="http://schemas.microsoft.com/office/powerpoint/2010/main" val="187596847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8823" y="418011"/>
            <a:ext cx="8136527" cy="5995852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buNone/>
            </a:pPr>
            <a:endParaRPr lang="pt-BR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Vão </a:t>
            </a: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mundo afora pregando o Evangelho. Bem junto a vocês eu sempre estarei. Até o final do tempo que passa. Nos diz o Senhor, estou com vocês!</a:t>
            </a:r>
          </a:p>
          <a:p>
            <a:pPr marL="0" indent="0" algn="ctr">
              <a:buNone/>
            </a:pP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184042770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8823" y="418011"/>
            <a:ext cx="8136527" cy="5995852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Olhem todos pra ele e se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alegrem, todo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tempo sua boca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sorria, este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pobre gritou e ele ouviu,</a:t>
            </a:r>
          </a:p>
          <a:p>
            <a:pPr marL="0" indent="0" algn="ctr">
              <a:buNone/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fiquei livre da minha agonia.</a:t>
            </a: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259796413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8823" y="418011"/>
            <a:ext cx="8136527" cy="5995852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buNone/>
            </a:pPr>
            <a:endParaRPr lang="pt-BR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Vão </a:t>
            </a: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mundo afora pregando o Evangelho. Bem junto a vocês eu sempre estarei. Até o final do tempo que passa. Nos diz o Senhor, estou com vocês!</a:t>
            </a:r>
          </a:p>
          <a:p>
            <a:pPr marL="0" indent="0" algn="ctr">
              <a:buNone/>
            </a:pP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36487249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418011"/>
            <a:ext cx="8490857" cy="621792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Acampou na batalha seu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anjo, defendendo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seu povo e o livrando,</a:t>
            </a:r>
          </a:p>
          <a:p>
            <a:pPr marL="0" indent="0" algn="ctr">
              <a:buNone/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provem todos pra ver como é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bom, o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Senhor que nos vai abrigando.</a:t>
            </a: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104280422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8823" y="418011"/>
            <a:ext cx="8136527" cy="5995852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buNone/>
            </a:pPr>
            <a:endParaRPr lang="pt-BR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Vão </a:t>
            </a: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mundo afora pregando o Evangelho. Bem junto a vocês eu sempre estarei. Até o final do tempo que passa. Nos diz o Senhor, estou com vocês!</a:t>
            </a:r>
          </a:p>
          <a:p>
            <a:pPr marL="0" indent="0" algn="ctr">
              <a:buNone/>
            </a:pP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104115844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8823" y="418010"/>
            <a:ext cx="8136527" cy="613954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000" dirty="0" smtClean="0"/>
              <a:t>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santos todos,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adore o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Senhor, aos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o temem nenhum mal assalta.</a:t>
            </a:r>
          </a:p>
          <a:p>
            <a:pPr marL="0" indent="0" algn="ctr">
              <a:buNone/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Quem é rico empobrece e tem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fome, mas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quem busca a Deus nada falta.</a:t>
            </a:r>
          </a:p>
        </p:txBody>
      </p:sp>
    </p:spTree>
    <p:extLst>
      <p:ext uri="{BB962C8B-B14F-4D97-AF65-F5344CB8AC3E}">
        <p14:creationId xmlns:p14="http://schemas.microsoft.com/office/powerpoint/2010/main" val="3042306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Toda a Igreja unida celebra a memória pascal do Cordeiro, irmanada com Pedro e com </a:t>
            </a:r>
            <a:r>
              <a:rPr lang="pt-BR" b="1" dirty="0" smtClean="0"/>
              <a:t>Paulo, que </a:t>
            </a:r>
            <a:r>
              <a:rPr lang="pt-BR" b="1" dirty="0"/>
              <a:t>seguiram a Cristo por primeiro!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8823" y="418011"/>
            <a:ext cx="8136527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750811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Bendizei, louvai por Pedro, pela fé que professou:</a:t>
            </a:r>
          </a:p>
          <a:p>
            <a:r>
              <a:rPr lang="pt-BR" dirty="0"/>
              <a:t>essa fé é a rocha firme da Igreja do Senhor.</a:t>
            </a:r>
          </a:p>
        </p:txBody>
      </p:sp>
    </p:spTree>
    <p:extLst>
      <p:ext uri="{BB962C8B-B14F-4D97-AF65-F5344CB8AC3E}">
        <p14:creationId xmlns:p14="http://schemas.microsoft.com/office/powerpoint/2010/main" val="3576974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Toda a Igreja unida celebra a memória pascal do Cordeiro, irmanada com Pedro e com </a:t>
            </a:r>
            <a:r>
              <a:rPr lang="pt-BR" b="1" dirty="0" smtClean="0"/>
              <a:t>Paulo, que </a:t>
            </a:r>
            <a:r>
              <a:rPr lang="pt-BR" b="1" dirty="0"/>
              <a:t>seguiram a Cristo por primeiro!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85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Bendizei, louvai por Paulo, pelo empenho na </a:t>
            </a:r>
            <a:r>
              <a:rPr lang="pt-BR" dirty="0" smtClean="0"/>
              <a:t>missão: o </a:t>
            </a:r>
            <a:r>
              <a:rPr lang="pt-BR" dirty="0"/>
              <a:t>seu zelo do Evangelho leva ao mundo a salvação.</a:t>
            </a:r>
          </a:p>
        </p:txBody>
      </p:sp>
    </p:spTree>
    <p:extLst>
      <p:ext uri="{BB962C8B-B14F-4D97-AF65-F5344CB8AC3E}">
        <p14:creationId xmlns:p14="http://schemas.microsoft.com/office/powerpoint/2010/main" val="371420019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4.xml><?xml version="1.0" encoding="utf-8"?>
<a:theme xmlns:a="http://schemas.openxmlformats.org/drawingml/2006/main" name="2_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5.xml><?xml version="1.0" encoding="utf-8"?>
<a:theme xmlns:a="http://schemas.openxmlformats.org/drawingml/2006/main" name="3_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6.xml><?xml version="1.0" encoding="utf-8"?>
<a:theme xmlns:a="http://schemas.openxmlformats.org/drawingml/2006/main" name="4_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7.xml><?xml version="1.0" encoding="utf-8"?>
<a:theme xmlns:a="http://schemas.openxmlformats.org/drawingml/2006/main" name="5_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8.xml><?xml version="1.0" encoding="utf-8"?>
<a:theme xmlns:a="http://schemas.openxmlformats.org/drawingml/2006/main" name="6_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1294</TotalTime>
  <Words>859</Words>
  <Application>Microsoft Office PowerPoint</Application>
  <PresentationFormat>Apresentação na tela (4:3)</PresentationFormat>
  <Paragraphs>81</Paragraphs>
  <Slides>60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8</vt:i4>
      </vt:variant>
      <vt:variant>
        <vt:lpstr>Títulos de slides</vt:lpstr>
      </vt:variant>
      <vt:variant>
        <vt:i4>60</vt:i4>
      </vt:variant>
    </vt:vector>
  </HeadingPairs>
  <TitlesOfParts>
    <vt:vector size="72" baseType="lpstr">
      <vt:lpstr>Arial</vt:lpstr>
      <vt:lpstr>Calibri</vt:lpstr>
      <vt:lpstr>Calibri Light</vt:lpstr>
      <vt:lpstr>Times New Roman</vt:lpstr>
      <vt:lpstr>1_Tema do Office</vt:lpstr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Solenidade  São Pedro e  São Paulo Apóstolos, 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Canto de Comunhão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 do Carmo</cp:lastModifiedBy>
  <cp:revision>127</cp:revision>
  <dcterms:created xsi:type="dcterms:W3CDTF">2021-02-27T18:57:26Z</dcterms:created>
  <dcterms:modified xsi:type="dcterms:W3CDTF">2023-06-21T21:53:26Z</dcterms:modified>
</cp:coreProperties>
</file>