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5" r:id="rId11"/>
    <p:sldId id="516" r:id="rId12"/>
    <p:sldId id="517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469" r:id="rId25"/>
    <p:sldId id="468" r:id="rId26"/>
    <p:sldId id="519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423" r:id="rId43"/>
    <p:sldId id="520" r:id="rId44"/>
    <p:sldId id="524" r:id="rId45"/>
    <p:sldId id="523" r:id="rId46"/>
    <p:sldId id="522" r:id="rId47"/>
    <p:sldId id="512" r:id="rId48"/>
    <p:sldId id="356" r:id="rId49"/>
    <p:sldId id="525" r:id="rId50"/>
    <p:sldId id="479" r:id="rId51"/>
    <p:sldId id="476" r:id="rId52"/>
    <p:sldId id="526" r:id="rId53"/>
    <p:sldId id="527" r:id="rId54"/>
    <p:sldId id="478" r:id="rId55"/>
    <p:sldId id="477" r:id="rId56"/>
    <p:sldId id="529" r:id="rId57"/>
    <p:sldId id="528" r:id="rId58"/>
    <p:sldId id="530" r:id="rId59"/>
    <p:sldId id="531" r:id="rId60"/>
    <p:sldId id="353" r:id="rId6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Assunção de Nossa Senhora</a:t>
            </a:r>
            <a:r>
              <a:rPr lang="pt-BR" sz="7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solenidade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20/08</a:t>
            </a:r>
            <a:r>
              <a:rPr lang="pt-BR" sz="7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/2023</a:t>
            </a:r>
            <a:endParaRPr lang="pt-BR" sz="7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Vi </a:t>
            </a:r>
            <a:r>
              <a:rPr lang="pt-BR" b="1" i="1" dirty="0"/>
              <a:t>a nova Jerusalém descer do céu resplendente. Revestida de glória e majestade ao encontro do Esposo. Vi a nova Jerusalém descer do céu, descer do céu!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9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À vossa direita se encontra a Rainha, </a:t>
            </a:r>
            <a:r>
              <a:rPr lang="pt-BR" sz="6600" b="1" i="1" dirty="0" smtClean="0"/>
              <a:t> </a:t>
            </a:r>
            <a:r>
              <a:rPr lang="pt-BR" sz="6600" b="1" i="1" dirty="0"/>
              <a:t>com veste esplendente de ouro de </a:t>
            </a:r>
            <a:r>
              <a:rPr lang="pt-BR" sz="6600" b="1" i="1" dirty="0" err="1"/>
              <a:t>Ofir</a:t>
            </a:r>
            <a:r>
              <a:rPr lang="pt-BR" sz="6600" b="1" i="1" dirty="0"/>
              <a:t>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/>
          </a:bodyPr>
          <a:lstStyle/>
          <a:p>
            <a:endParaRPr lang="pt-BR" b="1" i="1" dirty="0"/>
          </a:p>
          <a:p>
            <a:endParaRPr lang="pt-BR" sz="5400" b="1" i="1" dirty="0"/>
          </a:p>
          <a:p>
            <a:r>
              <a:rPr lang="pt-BR" b="1" i="1" dirty="0"/>
              <a:t>Aleluia,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Maria é elevada ao céu</a:t>
            </a:r>
          </a:p>
          <a:p>
            <a:r>
              <a:rPr lang="pt-BR" i="1" dirty="0"/>
              <a:t>Alegrem-se os coros dos </a:t>
            </a:r>
            <a:r>
              <a:rPr lang="pt-BR" i="1" dirty="0" smtClean="0"/>
              <a:t>anjos!</a:t>
            </a:r>
            <a:endParaRPr lang="pt-BR" b="1" i="1" dirty="0"/>
          </a:p>
          <a:p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Lembrai-vos Senhor, do vosso Povo!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8"/>
            <a:ext cx="7886700" cy="679902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1214846"/>
            <a:ext cx="8752114" cy="5389154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 </a:t>
            </a:r>
            <a:r>
              <a:rPr lang="pt-BR" dirty="0"/>
              <a:t>É grande o Senhor, é o nosso </a:t>
            </a:r>
            <a:r>
              <a:rPr lang="pt-BR" dirty="0" smtClean="0"/>
              <a:t>Deus! Atento </a:t>
            </a:r>
            <a:r>
              <a:rPr lang="pt-BR" dirty="0"/>
              <a:t>aos corações, buscou em </a:t>
            </a:r>
            <a:r>
              <a:rPr lang="pt-BR" dirty="0" smtClean="0"/>
              <a:t>Nazaré: Dentre </a:t>
            </a:r>
            <a:r>
              <a:rPr lang="pt-BR" dirty="0"/>
              <a:t>os humildes, Maria foi eleita,</a:t>
            </a:r>
          </a:p>
          <a:p>
            <a:r>
              <a:rPr lang="pt-BR" dirty="0"/>
              <a:t>Vinde todos celebrar tamanha fé!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Canta minha alma, </a:t>
            </a:r>
            <a:r>
              <a:rPr lang="pt-BR" b="1" i="1" dirty="0" smtClean="0"/>
              <a:t>canta Louvores </a:t>
            </a:r>
            <a:r>
              <a:rPr lang="pt-BR" b="1" i="1" dirty="0"/>
              <a:t>ao </a:t>
            </a:r>
            <a:r>
              <a:rPr lang="pt-BR" b="1" i="1" dirty="0" smtClean="0"/>
              <a:t>Senhor, Que </a:t>
            </a:r>
            <a:r>
              <a:rPr lang="pt-BR" b="1" i="1" dirty="0"/>
              <a:t>maravilhas </a:t>
            </a:r>
            <a:r>
              <a:rPr lang="pt-BR" b="1" i="1" dirty="0" smtClean="0"/>
              <a:t>tantas Fez </a:t>
            </a:r>
            <a:r>
              <a:rPr lang="pt-BR" b="1" i="1" dirty="0"/>
              <a:t>ele em teu favor!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6152606"/>
          </a:xfrm>
        </p:spPr>
        <p:txBody>
          <a:bodyPr anchor="ctr">
            <a:noAutofit/>
          </a:bodyPr>
          <a:lstStyle/>
          <a:p>
            <a:r>
              <a:rPr lang="pt-BR" b="1" dirty="0"/>
              <a:t>Fez em mim grandes </a:t>
            </a:r>
            <a:r>
              <a:rPr lang="pt-BR" b="1" dirty="0" smtClean="0"/>
              <a:t>coisas, De </a:t>
            </a:r>
            <a:r>
              <a:rPr lang="pt-BR" b="1" dirty="0"/>
              <a:t>um jeito bem </a:t>
            </a:r>
            <a:r>
              <a:rPr lang="pt-BR" b="1" dirty="0" smtClean="0"/>
              <a:t>novo, Que </a:t>
            </a:r>
            <a:r>
              <a:rPr lang="pt-BR" b="1" dirty="0"/>
              <a:t>acolhe, que </a:t>
            </a:r>
            <a:r>
              <a:rPr lang="pt-BR" b="1" dirty="0" smtClean="0"/>
              <a:t>integra. Fez </a:t>
            </a:r>
            <a:r>
              <a:rPr lang="pt-BR" b="1" dirty="0"/>
              <a:t>visita ao seu </a:t>
            </a:r>
            <a:r>
              <a:rPr lang="pt-BR" b="1" dirty="0" smtClean="0"/>
              <a:t>povo, Falou </a:t>
            </a:r>
            <a:r>
              <a:rPr lang="pt-BR" b="1" dirty="0"/>
              <a:t>e cumpriu,</a:t>
            </a:r>
          </a:p>
          <a:p>
            <a:r>
              <a:rPr lang="pt-BR" b="1" dirty="0"/>
              <a:t>A </a:t>
            </a:r>
            <a:r>
              <a:rPr lang="pt-BR" b="1" dirty="0" err="1" smtClean="0"/>
              <a:t>minh</a:t>
            </a:r>
            <a:r>
              <a:rPr lang="pt-BR" b="1" dirty="0" smtClean="0"/>
              <a:t>‘ alma </a:t>
            </a:r>
            <a:r>
              <a:rPr lang="pt-BR" b="1" dirty="0"/>
              <a:t>se alegra!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326570"/>
            <a:ext cx="8791303" cy="6413863"/>
          </a:xfrm>
        </p:spPr>
        <p:txBody>
          <a:bodyPr anchor="ctr">
            <a:noAutofit/>
          </a:bodyPr>
          <a:lstStyle/>
          <a:p>
            <a:r>
              <a:rPr lang="pt-BR" dirty="0"/>
              <a:t>Fiel, compassivo é o nosso </a:t>
            </a:r>
            <a:r>
              <a:rPr lang="pt-BR" dirty="0" smtClean="0"/>
              <a:t>Deus! Atento </a:t>
            </a:r>
            <a:r>
              <a:rPr lang="pt-BR" dirty="0"/>
              <a:t>a toda dor, conosco vem morar:</a:t>
            </a:r>
          </a:p>
          <a:p>
            <a:r>
              <a:rPr lang="pt-BR" dirty="0"/>
              <a:t>Dispensa orgulho e poder, nutre os </a:t>
            </a:r>
            <a:r>
              <a:rPr lang="pt-BR" dirty="0" smtClean="0"/>
              <a:t>famintos. Vinde</a:t>
            </a:r>
            <a:r>
              <a:rPr lang="pt-BR" dirty="0"/>
              <a:t>, pois, toda esperança celebrar!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Fez </a:t>
            </a:r>
            <a:r>
              <a:rPr lang="pt-BR" b="1" dirty="0"/>
              <a:t>em mim grandes coisas, De um jeito bem novo, Que acolhe, que integra. Fez visita ao seu povo, Falou e cumpriu,</a:t>
            </a:r>
          </a:p>
          <a:p>
            <a:r>
              <a:rPr lang="pt-BR" b="1" dirty="0"/>
              <a:t>A </a:t>
            </a:r>
            <a:r>
              <a:rPr lang="pt-BR" b="1" dirty="0" err="1"/>
              <a:t>minh</a:t>
            </a:r>
            <a:r>
              <a:rPr lang="pt-BR" b="1" dirty="0"/>
              <a:t>‘ alma se alegra!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0"/>
            <a:ext cx="8778240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Coragem que anima, é o nosso </a:t>
            </a:r>
            <a:r>
              <a:rPr lang="pt-BR" dirty="0" smtClean="0"/>
              <a:t>Deus! Atento </a:t>
            </a:r>
            <a:r>
              <a:rPr lang="pt-BR" dirty="0"/>
              <a:t>ao novo Reino, ouviu nosso </a:t>
            </a:r>
            <a:r>
              <a:rPr lang="pt-BR" dirty="0" smtClean="0"/>
              <a:t>clamor: Trouxe </a:t>
            </a:r>
            <a:r>
              <a:rPr lang="pt-BR" dirty="0"/>
              <a:t>o perdão, reanimou os </a:t>
            </a:r>
            <a:r>
              <a:rPr lang="pt-BR" dirty="0" smtClean="0"/>
              <a:t>humilhados. Vinde </a:t>
            </a:r>
            <a:r>
              <a:rPr lang="pt-BR" dirty="0"/>
              <a:t>todos celebrar seu grande amor!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34548" cy="5995852"/>
          </a:xfrm>
        </p:spPr>
        <p:txBody>
          <a:bodyPr anchor="ctr">
            <a:noAutofit/>
          </a:bodyPr>
          <a:lstStyle/>
          <a:p>
            <a:r>
              <a:rPr lang="pt-BR" b="1"/>
              <a:t>Fez em mim grandes coisas, De um jeito bem novo, Que acolhe, que integra. Fez visita ao seu povo, Falou e cumpriu,</a:t>
            </a:r>
          </a:p>
          <a:p>
            <a:r>
              <a:rPr lang="pt-BR" b="1"/>
              <a:t>A minh‘ alma se alegra!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65249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Abençoai nossa oferenda, ó Senhor!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endParaRPr lang="pt-BR" sz="8800" b="1" i="1" dirty="0" smtClean="0"/>
          </a:p>
          <a:p>
            <a:r>
              <a:rPr lang="pt-BR" sz="8800" b="1" i="1" dirty="0" smtClean="0"/>
              <a:t>Conservai </a:t>
            </a:r>
            <a:r>
              <a:rPr lang="pt-BR" sz="8800" b="1" i="1" dirty="0"/>
              <a:t>a vossa Igreja sempre unida.</a:t>
            </a:r>
            <a:r>
              <a:rPr lang="pt-BR" sz="8800" dirty="0"/>
              <a:t/>
            </a:r>
            <a:br>
              <a:rPr lang="pt-BR" sz="8800" dirty="0"/>
            </a:b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Lembrai-vos, ó Pai, de vossos filhos!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Em comunhão com toda Igreja aqui estamos!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Santificai nossa oferenda, ó Senhor!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88908"/>
          </a:xfrm>
        </p:spPr>
        <p:txBody>
          <a:bodyPr>
            <a:normAutofit/>
          </a:bodyPr>
          <a:lstStyle/>
          <a:p>
            <a:pPr algn="ctr"/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02229"/>
            <a:ext cx="8512935" cy="5131494"/>
          </a:xfrm>
        </p:spPr>
        <p:txBody>
          <a:bodyPr>
            <a:normAutofit fontScale="92500" lnSpcReduction="10000"/>
          </a:bodyPr>
          <a:lstStyle/>
          <a:p>
            <a:r>
              <a:rPr lang="pt-BR" b="1" i="1" dirty="0"/>
              <a:t>Vi a nova Jerusalém descer do céu resplendente. Revestida de glória e majestade ao encontro do Esposo. Vi a nova Jerusalém descer do céu, descer do céu!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 lnSpcReduction="10000"/>
          </a:bodyPr>
          <a:lstStyle/>
          <a:p>
            <a:r>
              <a:rPr lang="pt-BR" sz="6600" b="1" i="1" dirty="0"/>
              <a:t> </a:t>
            </a:r>
            <a:endParaRPr lang="pt-BR" sz="6600" b="1" i="1" dirty="0" smtClean="0"/>
          </a:p>
          <a:p>
            <a:r>
              <a:rPr lang="pt-BR" sz="6600" b="1" i="1" dirty="0" smtClean="0"/>
              <a:t>Anunciamos</a:t>
            </a:r>
            <a:r>
              <a:rPr lang="pt-BR" sz="6600" b="1" i="1" dirty="0"/>
              <a:t>, Senhor, a vossa morte e proclamamos a vossa ressurreição. Vinde, Senhor Jesus!</a:t>
            </a:r>
            <a:r>
              <a:rPr lang="pt-BR" sz="8800" dirty="0"/>
              <a:t/>
            </a:r>
            <a:br>
              <a:rPr lang="pt-BR" sz="8800" dirty="0"/>
            </a:b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Recebei, ó Senhor, a </a:t>
            </a:r>
            <a:endParaRPr lang="pt-BR" sz="8800" b="1" i="1" dirty="0" smtClean="0"/>
          </a:p>
          <a:p>
            <a:r>
              <a:rPr lang="pt-BR" sz="8800" b="1" i="1" dirty="0" smtClean="0"/>
              <a:t>nossa </a:t>
            </a:r>
            <a:r>
              <a:rPr lang="pt-BR" sz="8800" b="1" i="1" dirty="0"/>
              <a:t>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484590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Recebei, ó Senhor, a </a:t>
            </a:r>
            <a:endParaRPr lang="pt-BR" sz="8800" b="1" i="1" dirty="0" smtClean="0"/>
          </a:p>
          <a:p>
            <a:r>
              <a:rPr lang="pt-BR" sz="8800" b="1" i="1" dirty="0" smtClean="0"/>
              <a:t>nossa </a:t>
            </a:r>
            <a:r>
              <a:rPr lang="pt-BR" sz="8800" b="1" i="1" dirty="0"/>
              <a:t>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40758388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Lembrai-vos, ó Pai, dos vossos filhos!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731120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/>
              <a:t>Concedei-nos </a:t>
            </a:r>
            <a:r>
              <a:rPr lang="pt-BR" sz="8800" b="1" i="1" dirty="0"/>
              <a:t>o convívio dos eleitos!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3990419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20557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A </a:t>
            </a:r>
            <a:r>
              <a:rPr lang="pt-BR" sz="5400" i="1" dirty="0" err="1" smtClean="0"/>
              <a:t>minh</a:t>
            </a:r>
            <a:r>
              <a:rPr lang="pt-BR" sz="5400" i="1" dirty="0" smtClean="0"/>
              <a:t>‘ alma </a:t>
            </a:r>
            <a:r>
              <a:rPr lang="pt-BR" sz="5400" i="1" dirty="0"/>
              <a:t>engrandece o </a:t>
            </a:r>
            <a:r>
              <a:rPr lang="pt-BR" sz="5400" i="1" dirty="0" smtClean="0"/>
              <a:t>Senhor e </a:t>
            </a:r>
            <a:r>
              <a:rPr lang="pt-BR" sz="5400" i="1" dirty="0"/>
              <a:t>exulta meu espírito em Deus, meu Salvador;</a:t>
            </a:r>
          </a:p>
          <a:p>
            <a:pPr fontAlgn="b"/>
            <a:r>
              <a:rPr lang="pt-BR" sz="5400" i="1" dirty="0"/>
              <a:t>porque olhou para a humildade de sua </a:t>
            </a:r>
            <a:r>
              <a:rPr lang="pt-BR" sz="5400" i="1" dirty="0" smtClean="0"/>
              <a:t>serva, doravante </a:t>
            </a:r>
            <a:r>
              <a:rPr lang="pt-BR" sz="5400" i="1" dirty="0"/>
              <a:t>as gerações hão de chamar-me de bendita.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Ao encontro do seu Deus vai o povo redimido em suas mãos vão as primícias que o Senhor lhe concedeu.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O Poderoso fez em mim </a:t>
            </a:r>
            <a:r>
              <a:rPr lang="pt-BR" i="1" dirty="0" smtClean="0"/>
              <a:t>maravilhas, e </a:t>
            </a:r>
            <a:r>
              <a:rPr lang="pt-BR" i="1" dirty="0"/>
              <a:t>santo é o seu </a:t>
            </a:r>
            <a:r>
              <a:rPr lang="pt-BR" i="1" dirty="0" smtClean="0"/>
              <a:t>nome! Seu </a:t>
            </a:r>
            <a:r>
              <a:rPr lang="pt-BR" i="1" dirty="0"/>
              <a:t>amor para sempre se </a:t>
            </a:r>
            <a:r>
              <a:rPr lang="pt-BR" i="1" dirty="0" smtClean="0"/>
              <a:t>estende sobre </a:t>
            </a:r>
            <a:r>
              <a:rPr lang="pt-BR" i="1" dirty="0"/>
              <a:t>aqueles que o temem.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753985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552312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Manifesta o poder de seu </a:t>
            </a:r>
            <a:r>
              <a:rPr lang="pt-BR" i="1" dirty="0" smtClean="0"/>
              <a:t>braço, dispersa </a:t>
            </a:r>
            <a:r>
              <a:rPr lang="pt-BR" i="1" dirty="0"/>
              <a:t>os soberbos;</a:t>
            </a:r>
          </a:p>
          <a:p>
            <a:pPr fontAlgn="b"/>
            <a:r>
              <a:rPr lang="pt-BR" i="1" dirty="0"/>
              <a:t>derruba os poderosos de seus tronos</a:t>
            </a:r>
          </a:p>
          <a:p>
            <a:pPr fontAlgn="b"/>
            <a:r>
              <a:rPr lang="pt-BR" i="1" dirty="0"/>
              <a:t>e eleva os humildes.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Sacia de bens os famintos,</a:t>
            </a:r>
          </a:p>
          <a:p>
            <a:pPr fontAlgn="b"/>
            <a:r>
              <a:rPr lang="pt-BR" i="1" dirty="0"/>
              <a:t>despede os ricos sem </a:t>
            </a:r>
            <a:r>
              <a:rPr lang="pt-BR" i="1" dirty="0" smtClean="0"/>
              <a:t>nada. Acolhe </a:t>
            </a:r>
            <a:r>
              <a:rPr lang="pt-BR" i="1" dirty="0"/>
              <a:t>Israel, seu </a:t>
            </a:r>
            <a:r>
              <a:rPr lang="pt-BR" i="1" dirty="0" smtClean="0"/>
              <a:t>servidor, fiel </a:t>
            </a:r>
            <a:r>
              <a:rPr lang="pt-BR" i="1" dirty="0"/>
              <a:t>ao seu amor.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553370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331586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0"/>
            <a:ext cx="8281852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Como havia prometido a nossos </a:t>
            </a:r>
            <a:r>
              <a:rPr lang="pt-BR" sz="5400" i="1" dirty="0" smtClean="0"/>
              <a:t>pais, em </a:t>
            </a:r>
            <a:r>
              <a:rPr lang="pt-BR" sz="5400" i="1" dirty="0"/>
              <a:t>favor de Abraão e de seus filhos para </a:t>
            </a:r>
            <a:r>
              <a:rPr lang="pt-BR" sz="5400" i="1" dirty="0" smtClean="0"/>
              <a:t>sempre. Glória </a:t>
            </a:r>
            <a:r>
              <a:rPr lang="pt-BR" sz="5400" i="1" dirty="0"/>
              <a:t>ao Pai, ao Filho e ao Santo Espírito,</a:t>
            </a:r>
          </a:p>
          <a:p>
            <a:pPr fontAlgn="b"/>
            <a:r>
              <a:rPr lang="pt-BR" sz="5400" i="1" dirty="0"/>
              <a:t>desde agora e para sempre, pelos séculos. Amém!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9606765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7200" b="1" i="1" dirty="0"/>
              <a:t>O Senhor fez em mim maravilhas, Santo é seu nome!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8857435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Vi </a:t>
            </a:r>
            <a:r>
              <a:rPr lang="pt-BR" b="1" i="1" dirty="0"/>
              <a:t>a nova Jerusalém descer do céu </a:t>
            </a:r>
            <a:r>
              <a:rPr lang="pt-BR" b="1" i="1" dirty="0" smtClean="0"/>
              <a:t>resplendente</a:t>
            </a:r>
            <a:r>
              <a:rPr lang="pt-BR" b="1" i="1" dirty="0"/>
              <a:t>. Revestida de glória e majestade ao encontro do Esposo. Vi a nova Jerusalém descer do céu, descer do céu!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Ao encontro do seu Deus vai o povo caminhando com a "Filha de Sião" resplendente de beleza!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97546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Vi </a:t>
            </a:r>
            <a:r>
              <a:rPr lang="pt-BR" b="1" i="1" dirty="0"/>
              <a:t>a nova Jerusalém descer do céu resplendente. Revestida de glória e majestade ao encontro do Esposo. Vi a nova Jerusalém descer do céu, descer do céu!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3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Ao encontro do seu Deus vai o povo jubiloso entoando as maravilhas que o Senhor realizou.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83797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741</Words>
  <Application>Microsoft Office PowerPoint</Application>
  <PresentationFormat>Apresentação na tela (4:3)</PresentationFormat>
  <Paragraphs>71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Assunção de Nossa Senhora solenidade 20/08/2023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129</cp:revision>
  <dcterms:created xsi:type="dcterms:W3CDTF">2021-02-27T18:57:26Z</dcterms:created>
  <dcterms:modified xsi:type="dcterms:W3CDTF">2023-06-22T23:43:09Z</dcterms:modified>
</cp:coreProperties>
</file>