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</p:sldMasterIdLst>
  <p:sldIdLst>
    <p:sldId id="258" r:id="rId4"/>
    <p:sldId id="264" r:id="rId5"/>
    <p:sldId id="260" r:id="rId6"/>
    <p:sldId id="265" r:id="rId7"/>
    <p:sldId id="262" r:id="rId8"/>
    <p:sldId id="494" r:id="rId9"/>
    <p:sldId id="514" r:id="rId10"/>
    <p:sldId id="516" r:id="rId11"/>
    <p:sldId id="517" r:id="rId12"/>
    <p:sldId id="518" r:id="rId13"/>
    <p:sldId id="271" r:id="rId14"/>
    <p:sldId id="460" r:id="rId15"/>
    <p:sldId id="513" r:id="rId16"/>
    <p:sldId id="503" r:id="rId17"/>
    <p:sldId id="461" r:id="rId18"/>
    <p:sldId id="406" r:id="rId19"/>
    <p:sldId id="413" r:id="rId20"/>
    <p:sldId id="330" r:id="rId21"/>
    <p:sldId id="332" r:id="rId22"/>
    <p:sldId id="471" r:id="rId23"/>
    <p:sldId id="470" r:id="rId24"/>
    <p:sldId id="469" r:id="rId25"/>
    <p:sldId id="468" r:id="rId26"/>
    <p:sldId id="519" r:id="rId27"/>
    <p:sldId id="389" r:id="rId28"/>
    <p:sldId id="339" r:id="rId29"/>
    <p:sldId id="505" r:id="rId30"/>
    <p:sldId id="342" r:id="rId31"/>
    <p:sldId id="506" r:id="rId32"/>
    <p:sldId id="343" r:id="rId33"/>
    <p:sldId id="507" r:id="rId34"/>
    <p:sldId id="347" r:id="rId35"/>
    <p:sldId id="508" r:id="rId36"/>
    <p:sldId id="430" r:id="rId37"/>
    <p:sldId id="509" r:id="rId38"/>
    <p:sldId id="380" r:id="rId39"/>
    <p:sldId id="510" r:id="rId40"/>
    <p:sldId id="431" r:id="rId41"/>
    <p:sldId id="511" r:id="rId42"/>
    <p:sldId id="423" r:id="rId43"/>
    <p:sldId id="512" r:id="rId44"/>
    <p:sldId id="356" r:id="rId45"/>
    <p:sldId id="520" r:id="rId46"/>
    <p:sldId id="355" r:id="rId47"/>
    <p:sldId id="479" r:id="rId48"/>
    <p:sldId id="476" r:id="rId49"/>
    <p:sldId id="478" r:id="rId50"/>
    <p:sldId id="477" r:id="rId51"/>
    <p:sldId id="480" r:id="rId52"/>
    <p:sldId id="481" r:id="rId53"/>
    <p:sldId id="482" r:id="rId54"/>
    <p:sldId id="483" r:id="rId55"/>
    <p:sldId id="523" r:id="rId56"/>
    <p:sldId id="522" r:id="rId57"/>
    <p:sldId id="353" r:id="rId5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25/06/2023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XXV</a:t>
            </a:r>
            <a:r>
              <a:rPr lang="pt-BR" sz="7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Domingo 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Tempo Comum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pt-BR" sz="7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/09/2023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Eu sou a salvação do povo meu, do povo meu, quem diz é o Senhor. Se o povo por mim clama, seu Deus serei e ouvirei pra sempre o seu clamor.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084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 smtClean="0"/>
              <a:t>Salmo</a:t>
            </a:r>
          </a:p>
          <a:p>
            <a:r>
              <a:rPr lang="pt-BR" sz="6600" b="1" i="1" dirty="0" smtClean="0"/>
              <a:t> Responsorial</a:t>
            </a:r>
            <a:r>
              <a:rPr lang="pt-BR" sz="6600" b="1" i="1" dirty="0"/>
              <a:t/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373292" cy="6204858"/>
          </a:xfrm>
        </p:spPr>
        <p:txBody>
          <a:bodyPr anchor="ctr">
            <a:normAutofit/>
          </a:bodyPr>
          <a:lstStyle/>
          <a:p>
            <a:r>
              <a:rPr lang="pt-BR" sz="8800" b="1" i="1" dirty="0" smtClean="0"/>
              <a:t>O </a:t>
            </a:r>
            <a:r>
              <a:rPr lang="pt-BR" sz="8800" b="1" i="1" dirty="0"/>
              <a:t>Senhor está perto da pessoa que o invoca!</a:t>
            </a:r>
            <a:r>
              <a:rPr lang="pt-BR" sz="6600" b="1" i="1" dirty="0"/>
              <a:t/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0446" y="274320"/>
            <a:ext cx="8752113" cy="6329680"/>
          </a:xfrm>
        </p:spPr>
        <p:txBody>
          <a:bodyPr anchor="ctr">
            <a:normAutofit fontScale="70000" lnSpcReduction="20000"/>
          </a:bodyPr>
          <a:lstStyle/>
          <a:p>
            <a:endParaRPr lang="pt-BR" b="1" i="1" dirty="0"/>
          </a:p>
          <a:p>
            <a:r>
              <a:rPr lang="pt-BR" sz="8600" b="1" i="1" dirty="0" smtClean="0"/>
              <a:t>Aleluia</a:t>
            </a:r>
            <a:r>
              <a:rPr lang="pt-BR" sz="8600" b="1" i="1" dirty="0"/>
              <a:t>, Aleluia, Aleluia</a:t>
            </a:r>
            <a:r>
              <a:rPr lang="pt-BR" sz="8600" b="1" i="1" dirty="0" smtClean="0"/>
              <a:t>.</a:t>
            </a:r>
          </a:p>
          <a:p>
            <a:r>
              <a:rPr lang="pt-BR" sz="8600" i="1" dirty="0"/>
              <a:t/>
            </a:r>
            <a:br>
              <a:rPr lang="pt-BR" sz="8600" i="1" dirty="0"/>
            </a:br>
            <a:r>
              <a:rPr lang="pt-BR" sz="8600" i="1" dirty="0"/>
              <a:t>Vinde abrir o nosso coração, </a:t>
            </a:r>
            <a:r>
              <a:rPr lang="pt-BR" sz="8600" i="1" dirty="0" smtClean="0"/>
              <a:t>Senhor; ó </a:t>
            </a:r>
            <a:r>
              <a:rPr lang="pt-BR" sz="8600" i="1" dirty="0"/>
              <a:t>Senhor, abri o nosso </a:t>
            </a:r>
            <a:r>
              <a:rPr lang="pt-BR" sz="8600" i="1" dirty="0" smtClean="0"/>
              <a:t>coração, e</a:t>
            </a:r>
            <a:r>
              <a:rPr lang="pt-BR" sz="8600" i="1" dirty="0"/>
              <a:t>, então, do vosso Filho a </a:t>
            </a:r>
            <a:r>
              <a:rPr lang="pt-BR" sz="8600" i="1" dirty="0" smtClean="0"/>
              <a:t>palavra, poderemos </a:t>
            </a:r>
            <a:r>
              <a:rPr lang="pt-BR" sz="8600" i="1" dirty="0"/>
              <a:t>acolher com muito amor!</a:t>
            </a:r>
            <a:endParaRPr lang="pt-BR" sz="8600" b="1" i="1" dirty="0"/>
          </a:p>
          <a:p>
            <a:endParaRPr lang="pt-BR" sz="4400" b="1" i="1" dirty="0"/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449976"/>
            <a:ext cx="7992836" cy="497694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 smtClean="0"/>
              <a:t>Abençoai, Senhor, o vosso povo!</a:t>
            </a:r>
            <a:endParaRPr lang="pt-BR" sz="8500" b="1" i="1" dirty="0"/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49" y="1214846"/>
            <a:ext cx="8083551" cy="5389154"/>
          </a:xfrm>
        </p:spPr>
        <p:txBody>
          <a:bodyPr>
            <a:normAutofit/>
          </a:bodyPr>
          <a:lstStyle/>
          <a:p>
            <a:r>
              <a:rPr lang="pt-BR" dirty="0"/>
              <a:t>Bendito seja Deus Pai,</a:t>
            </a:r>
          </a:p>
          <a:p>
            <a:r>
              <a:rPr lang="pt-BR" dirty="0"/>
              <a:t>Do universo criador,</a:t>
            </a:r>
          </a:p>
          <a:p>
            <a:r>
              <a:rPr lang="pt-BR" dirty="0"/>
              <a:t>Pelo pão que nós </a:t>
            </a:r>
            <a:r>
              <a:rPr lang="pt-BR" dirty="0" smtClean="0"/>
              <a:t>recebemos, Foi </a:t>
            </a:r>
            <a:r>
              <a:rPr lang="pt-BR" dirty="0"/>
              <a:t>de graça e com amor.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137103"/>
          </a:xfrm>
        </p:spPr>
        <p:txBody>
          <a:bodyPr>
            <a:normAutofit/>
          </a:bodyPr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397726"/>
            <a:ext cx="7886700" cy="5133703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O Senhor é meu pastor, meu pastor, meu pastor.</a:t>
            </a:r>
          </a:p>
          <a:p>
            <a:r>
              <a:rPr lang="pt-BR" b="1" i="1" dirty="0"/>
              <a:t>O Senhor é meu pastor, meu pastor é o Senhor!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5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1" dirty="0"/>
              <a:t>O homem que trabalha</a:t>
            </a:r>
          </a:p>
          <a:p>
            <a:r>
              <a:rPr lang="pt-BR" b="1" dirty="0"/>
              <a:t>Faz a terra produzir.</a:t>
            </a:r>
          </a:p>
          <a:p>
            <a:r>
              <a:rPr lang="pt-BR" b="1" dirty="0"/>
              <a:t>O trabalho multiplica os </a:t>
            </a:r>
            <a:r>
              <a:rPr lang="pt-BR" b="1" dirty="0" smtClean="0"/>
              <a:t>dons Que </a:t>
            </a:r>
            <a:r>
              <a:rPr lang="pt-BR" b="1" dirty="0"/>
              <a:t>nós vamos repartir.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dirty="0"/>
              <a:t>Bendito seja Deus Pai,</a:t>
            </a:r>
          </a:p>
          <a:p>
            <a:r>
              <a:rPr lang="pt-BR" dirty="0"/>
              <a:t>Do universo o criador,</a:t>
            </a:r>
          </a:p>
          <a:p>
            <a:r>
              <a:rPr lang="pt-BR" dirty="0"/>
              <a:t>Pelo vinho que nós </a:t>
            </a:r>
            <a:r>
              <a:rPr lang="pt-BR" dirty="0" smtClean="0"/>
              <a:t>recebemos, Foi </a:t>
            </a:r>
            <a:r>
              <a:rPr lang="pt-BR" dirty="0"/>
              <a:t>de graça e com amor.</a:t>
            </a:r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endParaRPr lang="pt-BR" b="1" dirty="0" smtClean="0"/>
          </a:p>
          <a:p>
            <a:r>
              <a:rPr lang="pt-BR" b="1" dirty="0" smtClean="0"/>
              <a:t>O </a:t>
            </a:r>
            <a:r>
              <a:rPr lang="pt-BR" b="1" dirty="0"/>
              <a:t>homem que trabalha</a:t>
            </a:r>
          </a:p>
          <a:p>
            <a:r>
              <a:rPr lang="pt-BR" b="1" dirty="0"/>
              <a:t>Faz a terra produzir.</a:t>
            </a:r>
          </a:p>
          <a:p>
            <a:r>
              <a:rPr lang="pt-BR" b="1" dirty="0"/>
              <a:t>O trabalho multiplica os dons Que nós vamos repartir.</a:t>
            </a:r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8484748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dirty="0"/>
              <a:t>E nós participamos</a:t>
            </a:r>
          </a:p>
          <a:p>
            <a:r>
              <a:rPr lang="pt-BR" dirty="0"/>
              <a:t>Da construção do mundo </a:t>
            </a:r>
            <a:r>
              <a:rPr lang="pt-BR" dirty="0" smtClean="0"/>
              <a:t>novo Com </a:t>
            </a:r>
            <a:r>
              <a:rPr lang="pt-BR" dirty="0"/>
              <a:t>Deus, que jamais </a:t>
            </a:r>
            <a:r>
              <a:rPr lang="pt-BR" dirty="0" smtClean="0"/>
              <a:t>despreza Nossa </a:t>
            </a:r>
            <a:r>
              <a:rPr lang="pt-BR" dirty="0"/>
              <a:t>imensa pequenez.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1815162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endParaRPr lang="pt-BR" b="1" dirty="0" smtClean="0"/>
          </a:p>
          <a:p>
            <a:r>
              <a:rPr lang="pt-BR" b="1" dirty="0" smtClean="0"/>
              <a:t>O </a:t>
            </a:r>
            <a:r>
              <a:rPr lang="pt-BR" b="1" dirty="0"/>
              <a:t>homem que trabalha</a:t>
            </a:r>
          </a:p>
          <a:p>
            <a:r>
              <a:rPr lang="pt-BR" b="1" dirty="0"/>
              <a:t>Faz a terra produzir.</a:t>
            </a:r>
          </a:p>
          <a:p>
            <a:r>
              <a:rPr lang="pt-BR" b="1" dirty="0"/>
              <a:t>O trabalho multiplica os dons Que nós vamos repartir.</a:t>
            </a:r>
          </a:p>
          <a:p>
            <a:endParaRPr lang="pt-BR" b="1" dirty="0" smtClean="0"/>
          </a:p>
        </p:txBody>
      </p:sp>
    </p:spTree>
    <p:extLst>
      <p:ext uri="{BB962C8B-B14F-4D97-AF65-F5344CB8AC3E}">
        <p14:creationId xmlns:p14="http://schemas.microsoft.com/office/powerpoint/2010/main" val="10655877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V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65434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dirty="0"/>
              <a:t>Mandai vosso Espírito Santo!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34668569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663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739051" cy="6309360"/>
          </a:xfrm>
        </p:spPr>
        <p:txBody>
          <a:bodyPr anchor="ctr">
            <a:noAutofit/>
          </a:bodyPr>
          <a:lstStyle/>
          <a:p>
            <a:r>
              <a:rPr lang="pt-BR" b="1" dirty="0" smtClean="0"/>
              <a:t>Toda </a:t>
            </a:r>
            <a:r>
              <a:rPr lang="pt-BR" b="1" dirty="0"/>
              <a:t>vez que se come deste pão, toda vez que se bebe deste vinho, se recorda a paixão de Jesus Cristo e se fica esperando sua volta!</a:t>
            </a:r>
            <a:endParaRPr lang="pt-BR" sz="6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6000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09789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b="1" dirty="0"/>
              <a:t> </a:t>
            </a:r>
            <a:r>
              <a:rPr lang="pt-BR" sz="8800" b="1" dirty="0"/>
              <a:t>Recebei, ó Senhor, a </a:t>
            </a:r>
            <a:endParaRPr lang="pt-BR" sz="8800" b="1" dirty="0" smtClean="0"/>
          </a:p>
          <a:p>
            <a:r>
              <a:rPr lang="pt-BR" sz="8800" b="1" dirty="0" smtClean="0"/>
              <a:t>nossa </a:t>
            </a:r>
            <a:r>
              <a:rPr lang="pt-BR" sz="8800" b="1" dirty="0"/>
              <a:t>oferta!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6445281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89128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dirty="0"/>
              <a:t>O Espírito nos uma </a:t>
            </a:r>
            <a:r>
              <a:rPr lang="pt-BR" sz="8800" b="1" dirty="0" smtClean="0"/>
              <a:t>num</a:t>
            </a:r>
          </a:p>
          <a:p>
            <a:r>
              <a:rPr lang="pt-BR" sz="8800" b="1" dirty="0" smtClean="0"/>
              <a:t> </a:t>
            </a:r>
            <a:r>
              <a:rPr lang="pt-BR" sz="8800" b="1" dirty="0"/>
              <a:t>só corpo!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35657629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71140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dirty="0"/>
              <a:t> Caminhamos na estrada </a:t>
            </a:r>
            <a:endParaRPr lang="pt-BR" sz="8800" b="1" dirty="0" smtClean="0"/>
          </a:p>
          <a:p>
            <a:r>
              <a:rPr lang="pt-BR" sz="8800" b="1" dirty="0" smtClean="0"/>
              <a:t>de </a:t>
            </a:r>
            <a:r>
              <a:rPr lang="pt-BR" sz="8800" b="1" dirty="0"/>
              <a:t>Jesus!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863263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80004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b="1" dirty="0"/>
              <a:t> </a:t>
            </a:r>
            <a:r>
              <a:rPr lang="pt-BR" sz="8800" b="1" dirty="0"/>
              <a:t>Caminhamos na estrada </a:t>
            </a:r>
            <a:endParaRPr lang="pt-BR" sz="8800" b="1" dirty="0" smtClean="0"/>
          </a:p>
          <a:p>
            <a:r>
              <a:rPr lang="pt-BR" sz="8800" b="1" dirty="0" smtClean="0"/>
              <a:t>de </a:t>
            </a:r>
            <a:r>
              <a:rPr lang="pt-BR" sz="8800" b="1" dirty="0"/>
              <a:t>Jesus!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8342487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26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810531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5943" y="1397726"/>
            <a:ext cx="8752113" cy="5225142"/>
          </a:xfrm>
        </p:spPr>
        <p:txBody>
          <a:bodyPr>
            <a:normAutofit/>
          </a:bodyPr>
          <a:lstStyle/>
          <a:p>
            <a:r>
              <a:rPr lang="pt-BR" b="1" dirty="0"/>
              <a:t>Eu sou a salvação do povo </a:t>
            </a:r>
            <a:r>
              <a:rPr lang="pt-BR" b="1" dirty="0" smtClean="0"/>
              <a:t>meu, do </a:t>
            </a:r>
            <a:r>
              <a:rPr lang="pt-BR" b="1" dirty="0"/>
              <a:t>povo meu, quem diz é o </a:t>
            </a:r>
            <a:r>
              <a:rPr lang="pt-BR" b="1" dirty="0" smtClean="0"/>
              <a:t>Senhor. Se </a:t>
            </a:r>
            <a:r>
              <a:rPr lang="pt-BR" b="1" dirty="0"/>
              <a:t>o povo por mim </a:t>
            </a:r>
            <a:r>
              <a:rPr lang="pt-BR" b="1" dirty="0" smtClean="0"/>
              <a:t>clama, seu </a:t>
            </a:r>
            <a:r>
              <a:rPr lang="pt-BR" b="1" dirty="0"/>
              <a:t>Deus serei e </a:t>
            </a:r>
            <a:r>
              <a:rPr lang="pt-BR" b="1" dirty="0" smtClean="0"/>
              <a:t>ouvirei pra </a:t>
            </a:r>
            <a:r>
              <a:rPr lang="pt-BR" b="1" dirty="0"/>
              <a:t>sempre o seu clamor.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5759" y="274319"/>
            <a:ext cx="8334104" cy="5995852"/>
          </a:xfrm>
        </p:spPr>
        <p:txBody>
          <a:bodyPr anchor="ctr">
            <a:normAutofit/>
          </a:bodyPr>
          <a:lstStyle/>
          <a:p>
            <a:r>
              <a:rPr lang="pt-BR" dirty="0"/>
              <a:t> </a:t>
            </a:r>
            <a:r>
              <a:rPr lang="pt-BR" sz="8800" b="1" dirty="0"/>
              <a:t>Esperamos entrar na </a:t>
            </a:r>
            <a:endParaRPr lang="pt-BR" sz="8800" b="1" dirty="0" smtClean="0"/>
          </a:p>
          <a:p>
            <a:r>
              <a:rPr lang="pt-BR" sz="8800" b="1" dirty="0" smtClean="0"/>
              <a:t>vida </a:t>
            </a:r>
            <a:r>
              <a:rPr lang="pt-BR" sz="8800" b="1" dirty="0"/>
              <a:t>eterna!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20720765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dirty="0"/>
              <a:t>A todos dai a luz que não </a:t>
            </a:r>
            <a:endParaRPr lang="pt-BR" sz="8800" b="1" dirty="0" smtClean="0"/>
          </a:p>
          <a:p>
            <a:r>
              <a:rPr lang="pt-BR" sz="8800" b="1" dirty="0" smtClean="0"/>
              <a:t>se </a:t>
            </a:r>
            <a:r>
              <a:rPr lang="pt-BR" sz="8800" b="1" dirty="0"/>
              <a:t>apaga!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0816343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6186962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Quem são, quem são, quem serão, no fim,</a:t>
            </a:r>
          </a:p>
          <a:p>
            <a:pPr fontAlgn="b"/>
            <a:r>
              <a:rPr lang="pt-BR" b="1" i="1" dirty="0"/>
              <a:t>do Reino teu os </a:t>
            </a:r>
            <a:r>
              <a:rPr lang="pt-BR" b="1" i="1" dirty="0" smtClean="0"/>
              <a:t>herdeiros? Senhor</a:t>
            </a:r>
            <a:r>
              <a:rPr lang="pt-BR" b="1" i="1" dirty="0"/>
              <a:t>, já nos ensinaste</a:t>
            </a:r>
            <a:r>
              <a:rPr lang="pt-BR" b="1" i="1" dirty="0" smtClean="0"/>
              <a:t>: “</a:t>
            </a:r>
            <a:r>
              <a:rPr lang="pt-BR" b="1" i="1" dirty="0"/>
              <a:t>Os últimos são primeiros!”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427265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E quem à frente quiser </a:t>
            </a:r>
            <a:r>
              <a:rPr lang="pt-BR" b="1" i="1" dirty="0" smtClean="0"/>
              <a:t>ficar no </a:t>
            </a:r>
            <a:r>
              <a:rPr lang="pt-BR" b="1" i="1" dirty="0"/>
              <a:t>Reino são </a:t>
            </a:r>
            <a:r>
              <a:rPr lang="pt-BR" b="1" i="1" dirty="0" smtClean="0"/>
              <a:t>derradeiros. E </a:t>
            </a:r>
            <a:r>
              <a:rPr lang="pt-BR" b="1" i="1" dirty="0"/>
              <a:t>quem à frente quiser ficar</a:t>
            </a:r>
          </a:p>
          <a:p>
            <a:pPr fontAlgn="b"/>
            <a:r>
              <a:rPr lang="pt-BR" b="1" i="1" dirty="0"/>
              <a:t>no Reino são derradeiros.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7584651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Bendiz, </a:t>
            </a:r>
            <a:r>
              <a:rPr lang="pt-BR" sz="5400" i="1" dirty="0" smtClean="0"/>
              <a:t>Minh 'alma, </a:t>
            </a:r>
            <a:r>
              <a:rPr lang="pt-BR" sz="5400" i="1" dirty="0"/>
              <a:t>o </a:t>
            </a:r>
            <a:r>
              <a:rPr lang="pt-BR" sz="5400" i="1" dirty="0" smtClean="0"/>
              <a:t>Senhor! Seu </a:t>
            </a:r>
            <a:r>
              <a:rPr lang="pt-BR" sz="5400" i="1" dirty="0"/>
              <a:t>nome seja </a:t>
            </a:r>
            <a:r>
              <a:rPr lang="pt-BR" sz="5400" i="1" dirty="0" smtClean="0"/>
              <a:t>louvado! Minh 'alma, </a:t>
            </a:r>
            <a:r>
              <a:rPr lang="pt-BR" sz="5400" i="1" dirty="0"/>
              <a:t>louva o </a:t>
            </a:r>
            <a:r>
              <a:rPr lang="pt-BR" sz="5400" i="1" dirty="0" smtClean="0"/>
              <a:t>Senhor, por </a:t>
            </a:r>
            <a:r>
              <a:rPr lang="pt-BR" sz="5400" i="1" dirty="0"/>
              <a:t>tudo que me tem </a:t>
            </a:r>
            <a:r>
              <a:rPr lang="pt-BR" sz="5400" i="1" dirty="0" smtClean="0"/>
              <a:t>dado! Me </a:t>
            </a:r>
            <a:r>
              <a:rPr lang="pt-BR" sz="5400" i="1" dirty="0"/>
              <a:t>cura as </a:t>
            </a:r>
            <a:r>
              <a:rPr lang="pt-BR" sz="5400" i="1" dirty="0" smtClean="0"/>
              <a:t>enfermidades e </a:t>
            </a:r>
            <a:r>
              <a:rPr lang="pt-BR" sz="5400" i="1" dirty="0"/>
              <a:t>me perdoa os pecados.</a:t>
            </a:r>
            <a:endParaRPr lang="pt-BR" sz="5400" i="1" dirty="0"/>
          </a:p>
        </p:txBody>
      </p:sp>
    </p:spTree>
    <p:extLst>
      <p:ext uri="{BB962C8B-B14F-4D97-AF65-F5344CB8AC3E}">
        <p14:creationId xmlns:p14="http://schemas.microsoft.com/office/powerpoint/2010/main" val="18812515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595360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Quem são, quem são, quem serão, no fim,</a:t>
            </a:r>
          </a:p>
          <a:p>
            <a:pPr fontAlgn="b"/>
            <a:r>
              <a:rPr lang="pt-BR" b="1" i="1" dirty="0"/>
              <a:t>do Reino teu os herdeiros? Senhor, já nos ensinaste: “Os últimos são primeiros!”</a:t>
            </a:r>
          </a:p>
          <a:p>
            <a:pPr fontAlgn="b"/>
            <a:endParaRPr lang="pt-BR" sz="5000" i="1" dirty="0"/>
          </a:p>
        </p:txBody>
      </p:sp>
    </p:spTree>
    <p:extLst>
      <p:ext uri="{BB962C8B-B14F-4D97-AF65-F5344CB8AC3E}">
        <p14:creationId xmlns:p14="http://schemas.microsoft.com/office/powerpoint/2010/main" val="34834978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E quem à frente quiser ficar no Reino são derradeiros. E quem à frente quiser ficar</a:t>
            </a:r>
          </a:p>
          <a:p>
            <a:pPr fontAlgn="b"/>
            <a:r>
              <a:rPr lang="pt-BR" b="1" i="1" dirty="0"/>
              <a:t>no Reino são derradeiros.</a:t>
            </a:r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 smtClean="0"/>
              <a:t> </a:t>
            </a:r>
            <a:r>
              <a:rPr lang="pt-BR" i="1" dirty="0" smtClean="0"/>
              <a:t>Tira-me </a:t>
            </a:r>
            <a:r>
              <a:rPr lang="pt-BR" i="1" dirty="0"/>
              <a:t>da tira da triste </a:t>
            </a:r>
            <a:r>
              <a:rPr lang="pt-BR" i="1" dirty="0" smtClean="0"/>
              <a:t>morte, me </a:t>
            </a:r>
            <a:r>
              <a:rPr lang="pt-BR" i="1" dirty="0"/>
              <a:t>dá carinho e </a:t>
            </a:r>
            <a:r>
              <a:rPr lang="pt-BR" i="1" dirty="0" smtClean="0"/>
              <a:t>amor. Com </a:t>
            </a:r>
            <a:r>
              <a:rPr lang="pt-BR" i="1" dirty="0"/>
              <a:t>sua </a:t>
            </a:r>
            <a:r>
              <a:rPr lang="pt-BR" i="1" dirty="0" smtClean="0"/>
              <a:t>misericórdia do </a:t>
            </a:r>
            <a:r>
              <a:rPr lang="pt-BR" i="1" dirty="0"/>
              <a:t>abismo ele me </a:t>
            </a:r>
            <a:r>
              <a:rPr lang="pt-BR" i="1" dirty="0" smtClean="0"/>
              <a:t>tirou, e</a:t>
            </a:r>
            <a:r>
              <a:rPr lang="pt-BR" i="1" dirty="0"/>
              <a:t>, como se eu fosse </a:t>
            </a:r>
            <a:r>
              <a:rPr lang="pt-BR" i="1" dirty="0" smtClean="0"/>
              <a:t>águia, vem </a:t>
            </a:r>
            <a:r>
              <a:rPr lang="pt-BR" i="1" dirty="0"/>
              <a:t>renovar meu vigor.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Quem confia no Senhor,</a:t>
            </a:r>
          </a:p>
          <a:p>
            <a:r>
              <a:rPr lang="pt-BR" dirty="0"/>
              <a:t>É qual monte de Sião:</a:t>
            </a:r>
          </a:p>
          <a:p>
            <a:r>
              <a:rPr lang="pt-BR" dirty="0"/>
              <a:t>Não tem medo, não se </a:t>
            </a:r>
            <a:r>
              <a:rPr lang="pt-BR" dirty="0" smtClean="0"/>
              <a:t>abala, Está </a:t>
            </a:r>
            <a:r>
              <a:rPr lang="pt-BR" dirty="0"/>
              <a:t>bem firme no seu chão.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Quem são, quem são, quem serão, no fim,</a:t>
            </a:r>
          </a:p>
          <a:p>
            <a:pPr fontAlgn="b"/>
            <a:r>
              <a:rPr lang="pt-BR" b="1" i="1" dirty="0"/>
              <a:t>do Reino teu os herdeiros? Senhor, já nos ensinaste: “Os últimos são primeiros!”</a:t>
            </a:r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E quem à frente quiser ficar no Reino são derradeiros. E quem à frente quiser ficar</a:t>
            </a:r>
          </a:p>
          <a:p>
            <a:pPr fontAlgn="b"/>
            <a:r>
              <a:rPr lang="pt-BR" b="1" i="1" dirty="0"/>
              <a:t>no Reino são derradeiros.</a:t>
            </a:r>
          </a:p>
          <a:p>
            <a:pPr fontAlgn="b"/>
            <a:endParaRPr lang="pt-BR" sz="5400" i="1" dirty="0"/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 smtClean="0"/>
              <a:t> </a:t>
            </a:r>
            <a:r>
              <a:rPr lang="pt-BR" i="1" dirty="0"/>
              <a:t>Consegue fazer justiça</a:t>
            </a:r>
          </a:p>
          <a:p>
            <a:pPr fontAlgn="b"/>
            <a:r>
              <a:rPr lang="pt-BR" i="1" dirty="0"/>
              <a:t>a todos os oprimidos.</a:t>
            </a:r>
          </a:p>
          <a:p>
            <a:pPr fontAlgn="b"/>
            <a:r>
              <a:rPr lang="pt-BR" i="1" dirty="0"/>
              <a:t>Guiou Moisés no deserto</a:t>
            </a:r>
          </a:p>
          <a:p>
            <a:pPr fontAlgn="b"/>
            <a:r>
              <a:rPr lang="pt-BR" i="1" dirty="0"/>
              <a:t>a Israel escolhido.</a:t>
            </a:r>
          </a:p>
          <a:p>
            <a:pPr fontAlgn="b"/>
            <a:r>
              <a:rPr lang="pt-BR" i="1" dirty="0"/>
              <a:t>Tem pena, tem compaixão</a:t>
            </a:r>
          </a:p>
          <a:p>
            <a:pPr fontAlgn="b"/>
            <a:r>
              <a:rPr lang="pt-BR" i="1" dirty="0"/>
              <a:t>e não se sente ofendido.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Quem são, quem são, quem serão, no fim,</a:t>
            </a:r>
          </a:p>
          <a:p>
            <a:pPr fontAlgn="b"/>
            <a:r>
              <a:rPr lang="pt-BR" b="1" i="1" dirty="0"/>
              <a:t>do Reino teu os herdeiros? Senhor, já nos ensinaste: “Os últimos são primeiros!”</a:t>
            </a:r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978156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E quem à frente quiser ficar no Reino são derradeiros. E quem à frente quiser ficar</a:t>
            </a:r>
          </a:p>
          <a:p>
            <a:pPr fontAlgn="b"/>
            <a:r>
              <a:rPr lang="pt-BR" b="1" i="1" dirty="0"/>
              <a:t>no Reino são derradeiros.</a:t>
            </a:r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265520093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dirty="0" smtClean="0"/>
          </a:p>
          <a:p>
            <a:r>
              <a:rPr lang="pt-BR" b="1" dirty="0" smtClean="0"/>
              <a:t>Eu </a:t>
            </a:r>
            <a:r>
              <a:rPr lang="pt-BR" b="1" dirty="0"/>
              <a:t>sou a salvação do povo meu, do povo meu, quem diz é o Senhor. Se o povo por mim clama, seu Deus serei e ouvirei pra sempre o seu clamor.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As montanhas rodeiam</a:t>
            </a:r>
          </a:p>
          <a:p>
            <a:r>
              <a:rPr lang="pt-BR" dirty="0"/>
              <a:t>A feliz Jerusalém.</a:t>
            </a:r>
          </a:p>
          <a:p>
            <a:r>
              <a:rPr lang="pt-BR" dirty="0"/>
              <a:t>O Senhor cerca seu povo,</a:t>
            </a:r>
          </a:p>
          <a:p>
            <a:r>
              <a:rPr lang="pt-BR" dirty="0"/>
              <a:t>Para não temer ninguém.</a:t>
            </a:r>
          </a:p>
        </p:txBody>
      </p:sp>
    </p:spTree>
    <p:extLst>
      <p:ext uri="{BB962C8B-B14F-4D97-AF65-F5344CB8AC3E}">
        <p14:creationId xmlns:p14="http://schemas.microsoft.com/office/powerpoint/2010/main" val="3857700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Eu sou a salvação do povo meu, do povo meu, quem diz é o Senhor. Se o povo por mim clama, seu Deus serei e ouvirei pra sempre o seu clamor.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57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Venha a paz para o teu </a:t>
            </a:r>
            <a:r>
              <a:rPr lang="pt-BR" dirty="0" smtClean="0"/>
              <a:t>povo, O </a:t>
            </a:r>
            <a:r>
              <a:rPr lang="pt-BR" dirty="0"/>
              <a:t>teu povo de </a:t>
            </a:r>
            <a:r>
              <a:rPr lang="pt-BR" dirty="0" smtClean="0"/>
              <a:t>Israel. Venha </a:t>
            </a:r>
            <a:r>
              <a:rPr lang="pt-BR" dirty="0"/>
              <a:t>a paz para o teu </a:t>
            </a:r>
            <a:r>
              <a:rPr lang="pt-BR" dirty="0" smtClean="0"/>
              <a:t>povo, Pois </a:t>
            </a:r>
            <a:r>
              <a:rPr lang="pt-BR" dirty="0"/>
              <a:t>tu és um Deus fiel!</a:t>
            </a:r>
          </a:p>
        </p:txBody>
      </p:sp>
    </p:spTree>
    <p:extLst>
      <p:ext uri="{BB962C8B-B14F-4D97-AF65-F5344CB8AC3E}">
        <p14:creationId xmlns:p14="http://schemas.microsoft.com/office/powerpoint/2010/main" val="21734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1287</TotalTime>
  <Words>770</Words>
  <Application>Microsoft Office PowerPoint</Application>
  <PresentationFormat>Apresentação na tela (4:3)</PresentationFormat>
  <Paragraphs>88</Paragraphs>
  <Slides>55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55</vt:i4>
      </vt:variant>
    </vt:vector>
  </HeadingPairs>
  <TitlesOfParts>
    <vt:vector size="62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XXV Domingo  do Tempo Comum 24/09/2023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 do Carmo</cp:lastModifiedBy>
  <cp:revision>127</cp:revision>
  <dcterms:created xsi:type="dcterms:W3CDTF">2021-02-27T18:57:26Z</dcterms:created>
  <dcterms:modified xsi:type="dcterms:W3CDTF">2023-06-25T22:24:06Z</dcterms:modified>
</cp:coreProperties>
</file>