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5" r:id="rId11"/>
    <p:sldId id="517" r:id="rId12"/>
    <p:sldId id="516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470" r:id="rId24"/>
    <p:sldId id="469" r:id="rId25"/>
    <p:sldId id="468" r:id="rId26"/>
    <p:sldId id="518" r:id="rId27"/>
    <p:sldId id="389" r:id="rId28"/>
    <p:sldId id="339" r:id="rId29"/>
    <p:sldId id="505" r:id="rId30"/>
    <p:sldId id="342" r:id="rId31"/>
    <p:sldId id="506" r:id="rId32"/>
    <p:sldId id="343" r:id="rId33"/>
    <p:sldId id="507" r:id="rId34"/>
    <p:sldId id="347" r:id="rId35"/>
    <p:sldId id="508" r:id="rId36"/>
    <p:sldId id="430" r:id="rId37"/>
    <p:sldId id="509" r:id="rId38"/>
    <p:sldId id="380" r:id="rId39"/>
    <p:sldId id="510" r:id="rId40"/>
    <p:sldId id="431" r:id="rId41"/>
    <p:sldId id="511" r:id="rId42"/>
    <p:sldId id="423" r:id="rId43"/>
    <p:sldId id="512" r:id="rId44"/>
    <p:sldId id="356" r:id="rId45"/>
    <p:sldId id="355" r:id="rId46"/>
    <p:sldId id="479" r:id="rId47"/>
    <p:sldId id="476" r:id="rId48"/>
    <p:sldId id="478" r:id="rId49"/>
    <p:sldId id="477" r:id="rId50"/>
    <p:sldId id="480" r:id="rId51"/>
    <p:sldId id="481" r:id="rId52"/>
    <p:sldId id="482" r:id="rId53"/>
    <p:sldId id="483" r:id="rId54"/>
    <p:sldId id="521" r:id="rId55"/>
    <p:sldId id="520" r:id="rId56"/>
    <p:sldId id="353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25/06/2023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XXIIII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17/09/2023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82298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Senhor</a:t>
            </a:r>
            <a:r>
              <a:rPr lang="pt-BR" b="1" dirty="0"/>
              <a:t>, escuta as preces do servo teu, Do povo teu eleito e bem-amado; Dá paz aos que em ti </a:t>
            </a:r>
            <a:r>
              <a:rPr lang="pt-BR" b="1" dirty="0" err="1"/>
              <a:t>crêem</a:t>
            </a:r>
            <a:r>
              <a:rPr lang="pt-BR" b="1" dirty="0"/>
              <a:t> e </a:t>
            </a:r>
            <a:r>
              <a:rPr lang="pt-BR" b="1" dirty="0" smtClean="0"/>
              <a:t>Verdadeiros </a:t>
            </a:r>
            <a:r>
              <a:rPr lang="pt-BR" b="1" dirty="0"/>
              <a:t>Teus mensageiros se achem comprovados!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7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326571"/>
            <a:ext cx="8516983" cy="6270172"/>
          </a:xfrm>
        </p:spPr>
        <p:txBody>
          <a:bodyPr anchor="ctr">
            <a:normAutofit lnSpcReduction="10000"/>
          </a:bodyPr>
          <a:lstStyle/>
          <a:p>
            <a:endParaRPr lang="pt-BR" sz="8000" b="1" i="1" dirty="0" smtClean="0"/>
          </a:p>
          <a:p>
            <a:r>
              <a:rPr lang="pt-BR" sz="8000" b="1" i="1" dirty="0" smtClean="0"/>
              <a:t>O </a:t>
            </a:r>
            <a:r>
              <a:rPr lang="pt-BR" sz="8000" b="1" i="1" dirty="0"/>
              <a:t>Senhor é bondoso, compassivo e carinhoso.</a:t>
            </a:r>
            <a:br>
              <a:rPr lang="pt-BR" sz="8000" b="1" i="1" dirty="0"/>
            </a:b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691" y="300446"/>
            <a:ext cx="8882743" cy="6303554"/>
          </a:xfrm>
        </p:spPr>
        <p:txBody>
          <a:bodyPr anchor="ctr">
            <a:normAutofit/>
          </a:bodyPr>
          <a:lstStyle/>
          <a:p>
            <a:r>
              <a:rPr lang="pt-BR" b="1" i="1" dirty="0" smtClean="0"/>
              <a:t>Aleluia</a:t>
            </a:r>
            <a:r>
              <a:rPr lang="pt-BR" b="1" i="1" dirty="0"/>
              <a:t>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 smtClean="0"/>
              <a:t>Eu </a:t>
            </a:r>
            <a:r>
              <a:rPr lang="pt-BR" i="1" dirty="0"/>
              <a:t>vos dou este novo </a:t>
            </a:r>
            <a:r>
              <a:rPr lang="pt-BR" i="1" dirty="0" smtClean="0"/>
              <a:t>Mandamento, nova </a:t>
            </a:r>
            <a:r>
              <a:rPr lang="pt-BR" i="1" dirty="0"/>
              <a:t>ordem, agora, vos </a:t>
            </a:r>
            <a:r>
              <a:rPr lang="pt-BR" i="1" dirty="0" smtClean="0"/>
              <a:t>dou: que</a:t>
            </a:r>
            <a:r>
              <a:rPr lang="pt-BR" i="1" dirty="0"/>
              <a:t>, também, vos ameis uns aos </a:t>
            </a:r>
            <a:r>
              <a:rPr lang="pt-BR" i="1" dirty="0" smtClean="0"/>
              <a:t>outros como </a:t>
            </a:r>
            <a:r>
              <a:rPr lang="pt-BR" i="1" dirty="0"/>
              <a:t>eu vos amei, diz o Senhor.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000" b="1" i="1" dirty="0" smtClean="0"/>
              <a:t>Senhor, socorrei-nos e salvai-nos!</a:t>
            </a:r>
            <a:endParaRPr lang="pt-BR" sz="70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criador,</a:t>
            </a:r>
          </a:p>
          <a:p>
            <a:r>
              <a:rPr lang="pt-BR" dirty="0"/>
              <a:t>Pelo pão que nós </a:t>
            </a:r>
            <a:r>
              <a:rPr lang="pt-BR" dirty="0" smtClean="0"/>
              <a:t>recebemos, Foi </a:t>
            </a:r>
            <a:r>
              <a:rPr lang="pt-BR" dirty="0"/>
              <a:t>de graça e com amor.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8195" y="1397726"/>
            <a:ext cx="8490856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é meu pastor, meu pastor, meu pastor.</a:t>
            </a:r>
          </a:p>
          <a:p>
            <a:r>
              <a:rPr lang="pt-BR" b="1" i="1" dirty="0"/>
              <a:t>O Senhor é meu pastor, meu pastor é o Senhor!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O 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</a:t>
            </a:r>
            <a:r>
              <a:rPr lang="pt-BR" b="1" dirty="0" smtClean="0"/>
              <a:t>dons Que </a:t>
            </a:r>
            <a:r>
              <a:rPr lang="pt-BR" b="1" dirty="0"/>
              <a:t>nós vamos repartir.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dirty="0"/>
              <a:t>Bendito seja Deus Pai,</a:t>
            </a:r>
          </a:p>
          <a:p>
            <a:r>
              <a:rPr lang="pt-BR" dirty="0"/>
              <a:t>Do universo o criador,</a:t>
            </a:r>
          </a:p>
          <a:p>
            <a:r>
              <a:rPr lang="pt-BR" dirty="0"/>
              <a:t>Pelo vinho que nós recebemos,</a:t>
            </a:r>
          </a:p>
          <a:p>
            <a:r>
              <a:rPr lang="pt-BR" dirty="0"/>
              <a:t>Foi de graça e com amor.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621486" cy="6126480"/>
          </a:xfrm>
        </p:spPr>
        <p:txBody>
          <a:bodyPr anchor="ctr">
            <a:noAutofit/>
          </a:bodyPr>
          <a:lstStyle/>
          <a:p>
            <a:r>
              <a:rPr lang="pt-BR" dirty="0"/>
              <a:t>E nós participamos</a:t>
            </a:r>
          </a:p>
          <a:p>
            <a:r>
              <a:rPr lang="pt-BR" dirty="0"/>
              <a:t>Da construção do mundo </a:t>
            </a:r>
            <a:r>
              <a:rPr lang="pt-BR" dirty="0" smtClean="0"/>
              <a:t>novo Com </a:t>
            </a:r>
            <a:r>
              <a:rPr lang="pt-BR" dirty="0"/>
              <a:t>Deus, que jamais despreza</a:t>
            </a:r>
          </a:p>
          <a:p>
            <a:r>
              <a:rPr lang="pt-BR" dirty="0"/>
              <a:t>Nossa imensa pequenez.</a:t>
            </a:r>
          </a:p>
        </p:txBody>
      </p:sp>
    </p:spTree>
    <p:extLst>
      <p:ext uri="{BB962C8B-B14F-4D97-AF65-F5344CB8AC3E}">
        <p14:creationId xmlns:p14="http://schemas.microsoft.com/office/powerpoint/2010/main" val="1181516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O </a:t>
            </a:r>
            <a:r>
              <a:rPr lang="pt-BR" b="1" dirty="0"/>
              <a:t>homem que trabalha</a:t>
            </a:r>
          </a:p>
          <a:p>
            <a:r>
              <a:rPr lang="pt-BR" b="1" dirty="0"/>
              <a:t>Faz a terra produzir.</a:t>
            </a:r>
          </a:p>
          <a:p>
            <a:r>
              <a:rPr lang="pt-BR" b="1" dirty="0"/>
              <a:t>O trabalho multiplica os dons Que nós vamos repartir.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9168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VII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Como é grande, ó Pai, a vossa misericórdia!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800" b="1" dirty="0"/>
              <a:t>Como é grande, ó Pai, a vossa misericórdia!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Como é grande, ó Pai, a vossa misericórdia!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Anunciamos, Senhor, a vossa morte e proclamamos a vossa ressurreição. Vinde, Senhor Jesus!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dirty="0"/>
              <a:t>Esperamos, ó Cristo, vossa vinda gloriosa!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817" y="1554480"/>
            <a:ext cx="8739053" cy="5000865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Senhor, escuta as preces do servo </a:t>
            </a:r>
            <a:r>
              <a:rPr lang="pt-BR" b="1" dirty="0" smtClean="0"/>
              <a:t>teu, Do </a:t>
            </a:r>
            <a:r>
              <a:rPr lang="pt-BR" b="1" dirty="0"/>
              <a:t>povo teu eleito e </a:t>
            </a:r>
            <a:r>
              <a:rPr lang="pt-BR" b="1" dirty="0" smtClean="0"/>
              <a:t>bem-amado; Dá </a:t>
            </a:r>
            <a:r>
              <a:rPr lang="pt-BR" b="1" dirty="0"/>
              <a:t>paz aos que em ti </a:t>
            </a:r>
            <a:r>
              <a:rPr lang="pt-BR" b="1" dirty="0" err="1"/>
              <a:t>crêem</a:t>
            </a:r>
            <a:r>
              <a:rPr lang="pt-BR" b="1" dirty="0"/>
              <a:t> e </a:t>
            </a:r>
            <a:r>
              <a:rPr lang="pt-BR" b="1" dirty="0" smtClean="0"/>
              <a:t>verdadeiros Teus </a:t>
            </a:r>
            <a:r>
              <a:rPr lang="pt-BR" b="1" dirty="0"/>
              <a:t>mensageiros se achem comprovados!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endParaRPr lang="pt-BR" sz="8800" b="1" dirty="0" smtClean="0"/>
          </a:p>
          <a:p>
            <a:r>
              <a:rPr lang="pt-BR" sz="8800" b="1" dirty="0" smtClean="0"/>
              <a:t>Esperamos</a:t>
            </a:r>
            <a:r>
              <a:rPr lang="pt-BR" sz="8800" b="1" dirty="0"/>
              <a:t>, ó Cristo, vossa vinda gloriosa!</a:t>
            </a:r>
            <a:endParaRPr lang="pt-BR" sz="8800" b="1" i="1" dirty="0"/>
          </a:p>
          <a:p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Meu Pai não vai perdoar, </a:t>
            </a:r>
            <a:r>
              <a:rPr lang="pt-BR" b="1" i="1" dirty="0" smtClean="0"/>
              <a:t>jamais, meu </a:t>
            </a:r>
            <a:r>
              <a:rPr lang="pt-BR" b="1" i="1" dirty="0"/>
              <a:t>Pai não perdoa, </a:t>
            </a:r>
            <a:r>
              <a:rPr lang="pt-BR" b="1" i="1" dirty="0" smtClean="0"/>
              <a:t>não. Se </a:t>
            </a:r>
            <a:r>
              <a:rPr lang="pt-BR" b="1" i="1" dirty="0"/>
              <a:t>a seu irmão você vai negar</a:t>
            </a:r>
          </a:p>
          <a:p>
            <a:pPr fontAlgn="b"/>
            <a:r>
              <a:rPr lang="pt-BR" b="1" i="1" dirty="0"/>
              <a:t>o seu sincero perdão.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o coração você vai </a:t>
            </a:r>
            <a:r>
              <a:rPr lang="pt-BR" b="1" i="1" dirty="0" smtClean="0"/>
              <a:t>fechar e </a:t>
            </a:r>
            <a:r>
              <a:rPr lang="pt-BR" b="1" i="1" dirty="0"/>
              <a:t>não perdoa o </a:t>
            </a:r>
            <a:r>
              <a:rPr lang="pt-BR" b="1" i="1" dirty="0" smtClean="0"/>
              <a:t>irmão. Se </a:t>
            </a:r>
            <a:r>
              <a:rPr lang="pt-BR" b="1" i="1" dirty="0"/>
              <a:t>o coração você vai fechar</a:t>
            </a:r>
          </a:p>
          <a:p>
            <a:pPr fontAlgn="b"/>
            <a:r>
              <a:rPr lang="pt-BR" b="1" i="1" dirty="0"/>
              <a:t>e não perdoa o irmão.</a:t>
            </a:r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754" y="326571"/>
            <a:ext cx="8778239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Bendiz, </a:t>
            </a:r>
            <a:r>
              <a:rPr lang="pt-BR" i="1" dirty="0" err="1" smtClean="0"/>
              <a:t>minh</a:t>
            </a:r>
            <a:r>
              <a:rPr lang="pt-BR" i="1" dirty="0" smtClean="0"/>
              <a:t>‘ alma</a:t>
            </a:r>
            <a:r>
              <a:rPr lang="pt-BR" i="1" dirty="0"/>
              <a:t>, o </a:t>
            </a:r>
            <a:r>
              <a:rPr lang="pt-BR" i="1" dirty="0" smtClean="0"/>
              <a:t>Senhor! Seu </a:t>
            </a:r>
            <a:r>
              <a:rPr lang="pt-BR" i="1" dirty="0"/>
              <a:t>nome seja </a:t>
            </a:r>
            <a:r>
              <a:rPr lang="pt-BR" i="1" dirty="0" smtClean="0"/>
              <a:t>louvado! Minh‘ alma</a:t>
            </a:r>
            <a:r>
              <a:rPr lang="pt-BR" i="1" dirty="0"/>
              <a:t>, louva o </a:t>
            </a:r>
            <a:r>
              <a:rPr lang="pt-BR" i="1" dirty="0" smtClean="0"/>
              <a:t>Senhor, por </a:t>
            </a:r>
            <a:r>
              <a:rPr lang="pt-BR" i="1" dirty="0"/>
              <a:t>tudo que me tem </a:t>
            </a:r>
            <a:r>
              <a:rPr lang="pt-BR" i="1" dirty="0" smtClean="0"/>
              <a:t>dado! Me </a:t>
            </a:r>
            <a:r>
              <a:rPr lang="pt-BR" i="1" dirty="0"/>
              <a:t>cura as </a:t>
            </a:r>
            <a:r>
              <a:rPr lang="pt-BR" i="1" dirty="0" smtClean="0"/>
              <a:t>enfermidades e </a:t>
            </a:r>
            <a:r>
              <a:rPr lang="pt-BR" i="1" dirty="0"/>
              <a:t>me perdoa os pecados.</a:t>
            </a:r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Meu Pai não vai perdoar, jamais, meu Pai não perdoa, não. Se a seu irmão você vai negar</a:t>
            </a:r>
          </a:p>
          <a:p>
            <a:pPr fontAlgn="b"/>
            <a:r>
              <a:rPr lang="pt-BR" b="1" i="1" dirty="0"/>
              <a:t>o seu sincero perdão.</a:t>
            </a:r>
          </a:p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o coração você vai fechar e não perdoa o irmão. Se o coração você vai fechar</a:t>
            </a:r>
          </a:p>
          <a:p>
            <a:pPr fontAlgn="b"/>
            <a:r>
              <a:rPr lang="pt-BR" b="1" i="1" dirty="0"/>
              <a:t>e não perdoa o irmão.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943" y="326571"/>
            <a:ext cx="8778239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 smtClean="0"/>
              <a:t>Me </a:t>
            </a:r>
            <a:r>
              <a:rPr lang="pt-BR" i="1" dirty="0"/>
              <a:t>tira da tira da triste </a:t>
            </a:r>
            <a:r>
              <a:rPr lang="pt-BR" i="1" dirty="0" smtClean="0"/>
              <a:t>morte, me </a:t>
            </a:r>
            <a:r>
              <a:rPr lang="pt-BR" i="1" dirty="0"/>
              <a:t>dá carinho e </a:t>
            </a:r>
            <a:r>
              <a:rPr lang="pt-BR" i="1" dirty="0" smtClean="0"/>
              <a:t>amor. Com </a:t>
            </a:r>
            <a:r>
              <a:rPr lang="pt-BR" i="1" dirty="0"/>
              <a:t>sua </a:t>
            </a:r>
            <a:r>
              <a:rPr lang="pt-BR" i="1" dirty="0" smtClean="0"/>
              <a:t>misericórdia do </a:t>
            </a:r>
            <a:r>
              <a:rPr lang="pt-BR" i="1" dirty="0"/>
              <a:t>abismo ele me </a:t>
            </a:r>
            <a:r>
              <a:rPr lang="pt-BR" i="1" dirty="0" smtClean="0"/>
              <a:t>tirou, e</a:t>
            </a:r>
            <a:r>
              <a:rPr lang="pt-BR" i="1" dirty="0"/>
              <a:t>, como se eu fosse </a:t>
            </a:r>
            <a:r>
              <a:rPr lang="pt-BR" i="1" dirty="0" smtClean="0"/>
              <a:t>águia, vem </a:t>
            </a:r>
            <a:r>
              <a:rPr lang="pt-BR" i="1" dirty="0"/>
              <a:t>renovar meu vigor.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Meu Pai não vai perdoar, jamais, meu Pai não perdoa, não. Se a seu irmão você vai negar</a:t>
            </a:r>
          </a:p>
          <a:p>
            <a:pPr fontAlgn="b"/>
            <a:r>
              <a:rPr lang="pt-BR" b="1" i="1" dirty="0"/>
              <a:t>o seu sincero perdão.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Quem confia no Senhor,</a:t>
            </a:r>
          </a:p>
          <a:p>
            <a:r>
              <a:rPr lang="pt-BR" dirty="0"/>
              <a:t>É qual monte de Sião:</a:t>
            </a:r>
          </a:p>
          <a:p>
            <a:r>
              <a:rPr lang="pt-BR" dirty="0"/>
              <a:t>Não tem medo, não se </a:t>
            </a:r>
            <a:r>
              <a:rPr lang="pt-BR" dirty="0" smtClean="0"/>
              <a:t>abala, Está </a:t>
            </a:r>
            <a:r>
              <a:rPr lang="pt-BR" dirty="0"/>
              <a:t>bem firme no seu chão.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o coração você vai fechar e não perdoa o irmão. Se o coração você vai fechar</a:t>
            </a:r>
          </a:p>
          <a:p>
            <a:pPr fontAlgn="b"/>
            <a:r>
              <a:rPr lang="pt-BR" b="1" i="1" dirty="0"/>
              <a:t>e não perdoa o irmão.</a:t>
            </a:r>
          </a:p>
          <a:p>
            <a:pPr fontAlgn="b"/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Consegue fazer justiça</a:t>
            </a:r>
          </a:p>
          <a:p>
            <a:pPr fontAlgn="b"/>
            <a:r>
              <a:rPr lang="pt-BR" i="1" dirty="0"/>
              <a:t>a todos os oprimidos.</a:t>
            </a:r>
          </a:p>
          <a:p>
            <a:pPr fontAlgn="b"/>
            <a:r>
              <a:rPr lang="pt-BR" i="1" dirty="0"/>
              <a:t>Guiou Moisés no deserto</a:t>
            </a:r>
          </a:p>
          <a:p>
            <a:pPr fontAlgn="b"/>
            <a:r>
              <a:rPr lang="pt-BR" i="1" dirty="0"/>
              <a:t>a Israel </a:t>
            </a:r>
            <a:r>
              <a:rPr lang="pt-BR" i="1" dirty="0" smtClean="0"/>
              <a:t>escolhido. Tem </a:t>
            </a:r>
            <a:r>
              <a:rPr lang="pt-BR" i="1" dirty="0"/>
              <a:t>pena, tem compaixão</a:t>
            </a:r>
          </a:p>
          <a:p>
            <a:pPr fontAlgn="b"/>
            <a:r>
              <a:rPr lang="pt-BR" i="1" dirty="0"/>
              <a:t>e não se sente ofendido.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Meu Pai não vai perdoar, jamais, meu Pai não perdoa, não. Se a seu irmão você vai negar</a:t>
            </a:r>
          </a:p>
          <a:p>
            <a:pPr fontAlgn="b"/>
            <a:r>
              <a:rPr lang="pt-BR" b="1" i="1" dirty="0"/>
              <a:t>o seu sincero perdão.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9627285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Se o coração você vai fechar e não perdoa o irmão. Se o coração você vai fechar</a:t>
            </a:r>
          </a:p>
          <a:p>
            <a:pPr fontAlgn="b"/>
            <a:r>
              <a:rPr lang="pt-BR" b="1" i="1" dirty="0"/>
              <a:t>e não perdoa o irmão.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1857929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56172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Senhor</a:t>
            </a:r>
            <a:r>
              <a:rPr lang="pt-BR" b="1" dirty="0"/>
              <a:t>, escuta as preces do servo teu, Do povo teu eleito e bem-amado; Dá paz aos que em ti </a:t>
            </a:r>
            <a:r>
              <a:rPr lang="pt-BR" b="1" dirty="0" err="1"/>
              <a:t>crêem</a:t>
            </a:r>
            <a:r>
              <a:rPr lang="pt-BR" b="1" dirty="0"/>
              <a:t> e verdadeiros Teus </a:t>
            </a:r>
            <a:r>
              <a:rPr lang="pt-BR" b="1" dirty="0" smtClean="0"/>
              <a:t>Mensageiros </a:t>
            </a:r>
            <a:r>
              <a:rPr lang="pt-BR" b="1" dirty="0"/>
              <a:t>se achem comprovados!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As montanhas rodeiam</a:t>
            </a:r>
          </a:p>
          <a:p>
            <a:r>
              <a:rPr lang="pt-BR" dirty="0"/>
              <a:t>A feliz Jerusalém.</a:t>
            </a:r>
          </a:p>
          <a:p>
            <a:r>
              <a:rPr lang="pt-BR" dirty="0"/>
              <a:t>O Senhor cerca seu povo,</a:t>
            </a:r>
          </a:p>
          <a:p>
            <a:r>
              <a:rPr lang="pt-BR" dirty="0"/>
              <a:t>Para não temer ninguém.</a:t>
            </a:r>
          </a:p>
        </p:txBody>
      </p:sp>
    </p:spTree>
    <p:extLst>
      <p:ext uri="{BB962C8B-B14F-4D97-AF65-F5344CB8AC3E}">
        <p14:creationId xmlns:p14="http://schemas.microsoft.com/office/powerpoint/2010/main" val="291072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82298" cy="6230983"/>
          </a:xfrm>
        </p:spPr>
        <p:txBody>
          <a:bodyPr anchor="ctr">
            <a:noAutofit/>
          </a:bodyPr>
          <a:lstStyle/>
          <a:p>
            <a:endParaRPr lang="pt-BR" b="1" dirty="0" smtClean="0"/>
          </a:p>
          <a:p>
            <a:r>
              <a:rPr lang="pt-BR" b="1" dirty="0" smtClean="0"/>
              <a:t>Senhor</a:t>
            </a:r>
            <a:r>
              <a:rPr lang="pt-BR" b="1" dirty="0"/>
              <a:t>, escuta as preces do servo teu, Do povo teu eleito e bem-amado; Dá paz aos que em ti </a:t>
            </a:r>
            <a:r>
              <a:rPr lang="pt-BR" b="1" dirty="0" err="1"/>
              <a:t>crêem</a:t>
            </a:r>
            <a:r>
              <a:rPr lang="pt-BR" b="1" dirty="0"/>
              <a:t> e </a:t>
            </a:r>
            <a:r>
              <a:rPr lang="pt-BR" b="1" dirty="0" smtClean="0"/>
              <a:t>Verdadeiros </a:t>
            </a:r>
            <a:r>
              <a:rPr lang="pt-BR" b="1" dirty="0"/>
              <a:t>Teus mensageiros se achem comprovados!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9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82298" cy="6230983"/>
          </a:xfrm>
        </p:spPr>
        <p:txBody>
          <a:bodyPr anchor="ctr">
            <a:noAutofit/>
          </a:bodyPr>
          <a:lstStyle/>
          <a:p>
            <a:r>
              <a:rPr lang="pt-BR" dirty="0" smtClean="0"/>
              <a:t>Venha </a:t>
            </a:r>
            <a:r>
              <a:rPr lang="pt-BR" dirty="0"/>
              <a:t>a paz para o teu </a:t>
            </a:r>
            <a:r>
              <a:rPr lang="pt-BR" dirty="0" smtClean="0"/>
              <a:t>povo, O </a:t>
            </a:r>
            <a:r>
              <a:rPr lang="pt-BR" dirty="0"/>
              <a:t>teu povo de Israel.</a:t>
            </a:r>
          </a:p>
          <a:p>
            <a:r>
              <a:rPr lang="pt-BR" dirty="0"/>
              <a:t>Venha a paz para o teu </a:t>
            </a:r>
            <a:r>
              <a:rPr lang="pt-BR" dirty="0" smtClean="0"/>
              <a:t>povo, Pois </a:t>
            </a:r>
            <a:r>
              <a:rPr lang="pt-BR" dirty="0"/>
              <a:t>tu és um Deus fiel!</a:t>
            </a:r>
          </a:p>
        </p:txBody>
      </p:sp>
    </p:spTree>
    <p:extLst>
      <p:ext uri="{BB962C8B-B14F-4D97-AF65-F5344CB8AC3E}">
        <p14:creationId xmlns:p14="http://schemas.microsoft.com/office/powerpoint/2010/main" val="1872790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760</Words>
  <Application>Microsoft Office PowerPoint</Application>
  <PresentationFormat>Apresentação na tela (4:3)</PresentationFormat>
  <Paragraphs>85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XXIIII Domingo  do Tempo Comum 17/09/2023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130</cp:revision>
  <dcterms:created xsi:type="dcterms:W3CDTF">2021-02-27T18:57:26Z</dcterms:created>
  <dcterms:modified xsi:type="dcterms:W3CDTF">2023-06-25T13:13:55Z</dcterms:modified>
</cp:coreProperties>
</file>