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</p:sldMasterIdLst>
  <p:sldIdLst>
    <p:sldId id="258" r:id="rId4"/>
    <p:sldId id="264" r:id="rId5"/>
    <p:sldId id="260" r:id="rId6"/>
    <p:sldId id="265" r:id="rId7"/>
    <p:sldId id="262" r:id="rId8"/>
    <p:sldId id="515" r:id="rId9"/>
    <p:sldId id="514" r:id="rId10"/>
    <p:sldId id="494" r:id="rId11"/>
    <p:sldId id="516" r:id="rId12"/>
    <p:sldId id="517" r:id="rId13"/>
    <p:sldId id="271" r:id="rId14"/>
    <p:sldId id="460" r:id="rId15"/>
    <p:sldId id="513" r:id="rId16"/>
    <p:sldId id="503" r:id="rId17"/>
    <p:sldId id="461" r:id="rId18"/>
    <p:sldId id="406" r:id="rId19"/>
    <p:sldId id="413" r:id="rId20"/>
    <p:sldId id="330" r:id="rId21"/>
    <p:sldId id="332" r:id="rId22"/>
    <p:sldId id="471" r:id="rId23"/>
    <p:sldId id="470" r:id="rId24"/>
    <p:sldId id="469" r:id="rId25"/>
    <p:sldId id="468" r:id="rId26"/>
    <p:sldId id="518" r:id="rId27"/>
    <p:sldId id="389" r:id="rId28"/>
    <p:sldId id="339" r:id="rId29"/>
    <p:sldId id="505" r:id="rId30"/>
    <p:sldId id="342" r:id="rId31"/>
    <p:sldId id="506" r:id="rId32"/>
    <p:sldId id="343" r:id="rId33"/>
    <p:sldId id="507" r:id="rId34"/>
    <p:sldId id="347" r:id="rId35"/>
    <p:sldId id="508" r:id="rId36"/>
    <p:sldId id="430" r:id="rId37"/>
    <p:sldId id="509" r:id="rId38"/>
    <p:sldId id="380" r:id="rId39"/>
    <p:sldId id="510" r:id="rId40"/>
    <p:sldId id="431" r:id="rId41"/>
    <p:sldId id="511" r:id="rId42"/>
    <p:sldId id="356" r:id="rId43"/>
    <p:sldId id="355" r:id="rId44"/>
    <p:sldId id="479" r:id="rId45"/>
    <p:sldId id="476" r:id="rId46"/>
    <p:sldId id="478" r:id="rId47"/>
    <p:sldId id="477" r:id="rId48"/>
    <p:sldId id="480" r:id="rId49"/>
    <p:sldId id="481" r:id="rId50"/>
    <p:sldId id="482" r:id="rId51"/>
    <p:sldId id="483" r:id="rId52"/>
    <p:sldId id="521" r:id="rId53"/>
    <p:sldId id="520" r:id="rId54"/>
    <p:sldId id="353" r:id="rId5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24/06/2023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hyperlink" Target="https://www.someliturgia.com.br/willian-damasceno/ensaios-de-cantos-20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omeliturgia.com.br/willian-damasceno/Es-um-deus-justo-o-senhor/1176/cifra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2.png"/><Relationship Id="rId10" Type="http://schemas.openxmlformats.org/officeDocument/2006/relationships/image" Target="../media/image6.png"/><Relationship Id="rId4" Type="http://schemas.openxmlformats.org/officeDocument/2006/relationships/hyperlink" Target="https://www.someliturgia.com.br/willian-damasceno/Es-um-deus-justo-o-senhor/1176/letra" TargetMode="External"/><Relationship Id="rId9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XXIII </a:t>
            </a: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Domingo 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Tempo Comum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10/09/2023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És um Deus justo, ó Senhor, e justiça é tua sentença! Trata teu servo, ó Senhor, de acordo com tua clemência</a:t>
            </a:r>
            <a:endParaRPr lang="pt-BR" dirty="0"/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373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 smtClean="0"/>
              <a:t>Salmo</a:t>
            </a:r>
          </a:p>
          <a:p>
            <a:r>
              <a:rPr lang="pt-BR" sz="6600" b="1" i="1" dirty="0" smtClean="0"/>
              <a:t> Responsorial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 fontScale="92500" lnSpcReduction="10000"/>
          </a:bodyPr>
          <a:lstStyle/>
          <a:p>
            <a:endParaRPr lang="pt-BR" sz="8800" b="1" i="1" smtClean="0"/>
          </a:p>
          <a:p>
            <a:r>
              <a:rPr lang="pt-BR" sz="8800" b="1" i="1" smtClean="0"/>
              <a:t>Não </a:t>
            </a:r>
            <a:r>
              <a:rPr lang="pt-BR" sz="8800" b="1" i="1" dirty="0"/>
              <a:t>fecheis o coração, ouvi, hoje, a voz de Deus!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799" y="574766"/>
            <a:ext cx="8669383" cy="6029234"/>
          </a:xfrm>
        </p:spPr>
        <p:txBody>
          <a:bodyPr anchor="ctr">
            <a:normAutofit fontScale="92500" lnSpcReduction="10000"/>
          </a:bodyPr>
          <a:lstStyle/>
          <a:p>
            <a:endParaRPr lang="pt-BR" b="1" i="1" dirty="0"/>
          </a:p>
          <a:p>
            <a:endParaRPr lang="pt-BR" sz="5400" b="1" i="1" dirty="0"/>
          </a:p>
          <a:p>
            <a:r>
              <a:rPr lang="pt-BR" b="1" i="1" dirty="0"/>
              <a:t>Aleluia, Aleluia, Aleluia.</a:t>
            </a:r>
            <a:r>
              <a:rPr lang="pt-BR" i="1" dirty="0"/>
              <a:t/>
            </a:r>
            <a:br>
              <a:rPr lang="pt-BR" i="1" dirty="0"/>
            </a:br>
            <a:r>
              <a:rPr lang="pt-BR" i="1" dirty="0"/>
              <a:t>O Senhor reconciliou o mundo em </a:t>
            </a:r>
            <a:r>
              <a:rPr lang="pt-BR" i="1" dirty="0" smtClean="0"/>
              <a:t>Cristo, confiando-nos </a:t>
            </a:r>
            <a:r>
              <a:rPr lang="pt-BR" i="1" dirty="0"/>
              <a:t>sua </a:t>
            </a:r>
            <a:r>
              <a:rPr lang="pt-BR" i="1" dirty="0" smtClean="0"/>
              <a:t>Palavra; a </a:t>
            </a:r>
            <a:r>
              <a:rPr lang="pt-BR" i="1" dirty="0"/>
              <a:t>Palavra da </a:t>
            </a:r>
            <a:r>
              <a:rPr lang="pt-BR" i="1" dirty="0" smtClean="0"/>
              <a:t>reconciliação, a </a:t>
            </a:r>
            <a:r>
              <a:rPr lang="pt-BR" i="1" dirty="0"/>
              <a:t>Palavra que hoje, aqui, nos salva.</a:t>
            </a:r>
            <a:endParaRPr lang="pt-BR" sz="4400" b="1" i="1" dirty="0"/>
          </a:p>
          <a:p>
            <a:endParaRPr lang="pt-BR" sz="4400" b="1" i="1" dirty="0"/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449976"/>
            <a:ext cx="7992836" cy="497694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 smtClean="0"/>
              <a:t>Mostrai-nos Senhor, o vosso Amor!</a:t>
            </a:r>
            <a:endParaRPr lang="pt-BR" sz="8500" b="1" i="1" dirty="0"/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49" y="1214846"/>
            <a:ext cx="8083551" cy="5389154"/>
          </a:xfrm>
        </p:spPr>
        <p:txBody>
          <a:bodyPr>
            <a:normAutofit/>
          </a:bodyPr>
          <a:lstStyle/>
          <a:p>
            <a:r>
              <a:rPr lang="pt-BR" dirty="0"/>
              <a:t>Bendito seja Deus Pai,</a:t>
            </a:r>
          </a:p>
          <a:p>
            <a:r>
              <a:rPr lang="pt-BR" dirty="0"/>
              <a:t>Do universo criador,</a:t>
            </a:r>
          </a:p>
          <a:p>
            <a:r>
              <a:rPr lang="pt-BR" dirty="0"/>
              <a:t>Pelo pão que nós </a:t>
            </a:r>
            <a:r>
              <a:rPr lang="pt-BR" dirty="0" smtClean="0"/>
              <a:t>recebemos, Foi </a:t>
            </a:r>
            <a:r>
              <a:rPr lang="pt-BR" dirty="0"/>
              <a:t>de graça e com amor.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137103"/>
          </a:xfrm>
        </p:spPr>
        <p:txBody>
          <a:bodyPr>
            <a:normAutofit/>
          </a:bodyPr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1257" y="1397726"/>
            <a:ext cx="8543109" cy="5159828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O Senhor é meu pastor, meu pastor, meu pastor.</a:t>
            </a:r>
          </a:p>
          <a:p>
            <a:r>
              <a:rPr lang="pt-BR" b="1" i="1" dirty="0"/>
              <a:t>O Senhor é meu pastor, meu pastor é o Senhor!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5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1" dirty="0"/>
              <a:t>O homem que trabalha</a:t>
            </a:r>
          </a:p>
          <a:p>
            <a:r>
              <a:rPr lang="pt-BR" b="1" dirty="0"/>
              <a:t>Faz a terra produzir.</a:t>
            </a:r>
          </a:p>
          <a:p>
            <a:r>
              <a:rPr lang="pt-BR" b="1" dirty="0"/>
              <a:t>O trabalho multiplica os </a:t>
            </a:r>
            <a:r>
              <a:rPr lang="pt-BR" b="1" dirty="0" smtClean="0"/>
              <a:t>dons Que </a:t>
            </a:r>
            <a:r>
              <a:rPr lang="pt-BR" b="1" dirty="0"/>
              <a:t>nós vamos repartir.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dirty="0"/>
              <a:t>Bendito seja Deus Pai,</a:t>
            </a:r>
          </a:p>
          <a:p>
            <a:r>
              <a:rPr lang="pt-BR" dirty="0"/>
              <a:t>Do universo o criador,</a:t>
            </a:r>
          </a:p>
          <a:p>
            <a:r>
              <a:rPr lang="pt-BR" dirty="0"/>
              <a:t>Pelo vinho que nós </a:t>
            </a:r>
            <a:r>
              <a:rPr lang="pt-BR" dirty="0" smtClean="0"/>
              <a:t>recebemos, Foi </a:t>
            </a:r>
            <a:r>
              <a:rPr lang="pt-BR" dirty="0"/>
              <a:t>de graça e com amor.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1" dirty="0"/>
              <a:t>O homem que trabalha</a:t>
            </a:r>
          </a:p>
          <a:p>
            <a:r>
              <a:rPr lang="pt-BR" b="1" dirty="0"/>
              <a:t>Faz a terra produzir.</a:t>
            </a:r>
          </a:p>
          <a:p>
            <a:r>
              <a:rPr lang="pt-BR" b="1" dirty="0"/>
              <a:t>O trabalho multiplica os dons Que nós vamos repartir.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8484748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dirty="0"/>
              <a:t>E nós participamos</a:t>
            </a:r>
          </a:p>
          <a:p>
            <a:r>
              <a:rPr lang="pt-BR" dirty="0"/>
              <a:t>Da construção do mundo </a:t>
            </a:r>
            <a:r>
              <a:rPr lang="pt-BR" dirty="0" smtClean="0"/>
              <a:t>novo Com </a:t>
            </a:r>
            <a:r>
              <a:rPr lang="pt-BR" dirty="0"/>
              <a:t>Deus, que jamais despreza</a:t>
            </a:r>
          </a:p>
          <a:p>
            <a:r>
              <a:rPr lang="pt-BR" dirty="0"/>
              <a:t>Nossa imensa pequenez.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15162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1" dirty="0"/>
              <a:t>O homem que trabalha</a:t>
            </a:r>
          </a:p>
          <a:p>
            <a:r>
              <a:rPr lang="pt-BR" b="1" dirty="0"/>
              <a:t>Faz a terra produzir.</a:t>
            </a:r>
          </a:p>
          <a:p>
            <a:r>
              <a:rPr lang="pt-BR" b="1" dirty="0"/>
              <a:t>O trabalho multiplica os dons Que nós vamos repartir.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66674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 smtClean="0"/>
              <a:t>VIII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6543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 Fazei-nos, ó Pai, </a:t>
            </a:r>
            <a:r>
              <a:rPr lang="pt-BR" sz="8800" b="1" i="1" dirty="0" smtClean="0"/>
              <a:t>Instrumentos </a:t>
            </a:r>
            <a:r>
              <a:rPr lang="pt-BR" sz="8800" b="1" i="1" dirty="0"/>
              <a:t>de vossa paz.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34668569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66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8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Santo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6000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09789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dirty="0" smtClean="0"/>
              <a:t> </a:t>
            </a:r>
            <a:r>
              <a:rPr lang="pt-BR" sz="8800" b="1" i="1" dirty="0"/>
              <a:t>Fazei-nos, ó Pai, instrumentos de vossa paz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6445281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89128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dirty="0"/>
              <a:t> </a:t>
            </a:r>
            <a:r>
              <a:rPr lang="pt-BR" sz="6600" b="1" i="1" dirty="0"/>
              <a:t>Anunciamos, Senhor, a vossa morte e proclamamos a vossa ressurreição. Vinde, Senhor Jesus!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657629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71140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Glória e louvor ao Pai, que em Cristo nos reconciliou!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863263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80004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 lnSpcReduction="10000"/>
          </a:bodyPr>
          <a:lstStyle/>
          <a:p>
            <a:endParaRPr lang="pt-BR" sz="8800" b="1" i="1" dirty="0" smtClean="0"/>
          </a:p>
          <a:p>
            <a:r>
              <a:rPr lang="pt-BR" sz="8800" b="1" i="1" dirty="0" smtClean="0"/>
              <a:t>Glória </a:t>
            </a:r>
            <a:r>
              <a:rPr lang="pt-BR" sz="8800" b="1" i="1" dirty="0"/>
              <a:t>e louvor ao Pai, que em Cristo nos reconciliou!</a:t>
            </a:r>
          </a:p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2487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26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745217"/>
          </a:xfrm>
        </p:spPr>
        <p:txBody>
          <a:bodyPr>
            <a:normAutofit/>
          </a:bodyPr>
          <a:lstStyle/>
          <a:p>
            <a:pPr algn="ctr"/>
            <a:r>
              <a:rPr lang="pt-B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280160"/>
            <a:ext cx="8512935" cy="5275185"/>
          </a:xfrm>
        </p:spPr>
        <p:txBody>
          <a:bodyPr>
            <a:noAutofit/>
          </a:bodyPr>
          <a:lstStyle/>
          <a:p>
            <a:r>
              <a:rPr lang="pt-BR" b="1" dirty="0"/>
              <a:t>És um Deus justo, ó </a:t>
            </a:r>
            <a:r>
              <a:rPr lang="pt-BR" b="1" dirty="0" smtClean="0"/>
              <a:t>Senhor, e </a:t>
            </a:r>
            <a:r>
              <a:rPr lang="pt-BR" b="1" dirty="0"/>
              <a:t>justiça é tua </a:t>
            </a:r>
            <a:r>
              <a:rPr lang="pt-BR" b="1" dirty="0" smtClean="0"/>
              <a:t>sentença! Trata </a:t>
            </a:r>
            <a:r>
              <a:rPr lang="pt-BR" b="1" dirty="0"/>
              <a:t>teu servo, ó </a:t>
            </a:r>
            <a:r>
              <a:rPr lang="pt-BR" b="1" dirty="0" smtClean="0"/>
              <a:t>Senhor, de </a:t>
            </a:r>
            <a:r>
              <a:rPr lang="pt-BR" b="1" dirty="0"/>
              <a:t>acordo com tua clemência</a:t>
            </a:r>
            <a:endParaRPr lang="pt-BR" dirty="0"/>
          </a:p>
        </p:txBody>
      </p:sp>
      <p:pic>
        <p:nvPicPr>
          <p:cNvPr id="1026" name="Picture 2" descr="https://www.someliturgia.com.br/imagens/capas_albuns/willian-damasceno-ensaios-de-cantos-202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-36025138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Letras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32980313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ifra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32980313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Tablatura">
            <a:hlinkClick r:id="rId4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" y="32980313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artitura">
            <a:hlinkClick r:id="rId4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50" y="32980313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Mp3">
            <a:hlinkClick r:id="rId4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813" y="32980313"/>
            <a:ext cx="27622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Vídeo">
            <a:hlinkClick r:id="rId4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775" y="32980313"/>
            <a:ext cx="2857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0816343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Vá e mostre o erro do seu </a:t>
            </a:r>
            <a:r>
              <a:rPr lang="pt-BR" b="1" i="1" dirty="0" smtClean="0"/>
              <a:t>irmão, quando </a:t>
            </a:r>
            <a:r>
              <a:rPr lang="pt-BR" b="1" i="1" dirty="0"/>
              <a:t>ele, um dia, </a:t>
            </a:r>
            <a:r>
              <a:rPr lang="pt-BR" b="1" i="1" dirty="0" smtClean="0"/>
              <a:t>pecar! Vá </a:t>
            </a:r>
            <a:r>
              <a:rPr lang="pt-BR" b="1" i="1" dirty="0"/>
              <a:t>e mostre o erro que ele fez,</a:t>
            </a:r>
          </a:p>
          <a:p>
            <a:pPr fontAlgn="b"/>
            <a:r>
              <a:rPr lang="pt-BR" b="1" i="1" dirty="0"/>
              <a:t>mas isso em particular</a:t>
            </a:r>
            <a:r>
              <a:rPr lang="pt-BR" b="1" i="1" dirty="0" smtClean="0"/>
              <a:t>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427265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Se ele ouvidos quiser lhe </a:t>
            </a:r>
            <a:r>
              <a:rPr lang="pt-BR" b="1" i="1" dirty="0" smtClean="0"/>
              <a:t>dar, um </a:t>
            </a:r>
            <a:r>
              <a:rPr lang="pt-BR" b="1" i="1" dirty="0"/>
              <a:t>irmão você vai </a:t>
            </a:r>
            <a:r>
              <a:rPr lang="pt-BR" b="1" i="1" dirty="0" smtClean="0"/>
              <a:t>ganhar. Se </a:t>
            </a:r>
            <a:r>
              <a:rPr lang="pt-BR" b="1" i="1" dirty="0"/>
              <a:t>ele ouvidos quiser lhe </a:t>
            </a:r>
            <a:r>
              <a:rPr lang="pt-BR" b="1" i="1" dirty="0" smtClean="0"/>
              <a:t>dar, um </a:t>
            </a:r>
            <a:r>
              <a:rPr lang="pt-BR" b="1" i="1" dirty="0"/>
              <a:t>irmão você vai ganhar.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7584651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10" y="326570"/>
            <a:ext cx="8582296" cy="6257109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Bendiz, </a:t>
            </a:r>
            <a:r>
              <a:rPr lang="pt-BR" i="1" dirty="0" smtClean="0"/>
              <a:t>Minh 'alma, </a:t>
            </a:r>
            <a:r>
              <a:rPr lang="pt-BR" i="1" dirty="0"/>
              <a:t>o </a:t>
            </a:r>
            <a:r>
              <a:rPr lang="pt-BR" i="1" dirty="0" smtClean="0"/>
              <a:t>Senhor! Seu </a:t>
            </a:r>
            <a:r>
              <a:rPr lang="pt-BR" i="1" dirty="0"/>
              <a:t>nome seja </a:t>
            </a:r>
            <a:r>
              <a:rPr lang="pt-BR" i="1" dirty="0" smtClean="0"/>
              <a:t>louvado! Minh 'alma, </a:t>
            </a:r>
            <a:r>
              <a:rPr lang="pt-BR" i="1" dirty="0"/>
              <a:t>louva o </a:t>
            </a:r>
            <a:r>
              <a:rPr lang="pt-BR" i="1" dirty="0" smtClean="0"/>
              <a:t>Senhor, por </a:t>
            </a:r>
            <a:r>
              <a:rPr lang="pt-BR" i="1" dirty="0"/>
              <a:t>tudo que me tem </a:t>
            </a:r>
            <a:r>
              <a:rPr lang="pt-BR" i="1" dirty="0" smtClean="0"/>
              <a:t>dado! Me </a:t>
            </a:r>
            <a:r>
              <a:rPr lang="pt-BR" i="1" dirty="0"/>
              <a:t>cura as enfermidades</a:t>
            </a:r>
          </a:p>
          <a:p>
            <a:pPr fontAlgn="b"/>
            <a:r>
              <a:rPr lang="pt-BR" i="1" dirty="0"/>
              <a:t>e me perdoa os pecados.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8812515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595360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Vá e mostre o erro do seu irmão, quando ele, um dia, pecar! Vá e mostre o erro que ele fez,</a:t>
            </a:r>
          </a:p>
          <a:p>
            <a:pPr fontAlgn="b"/>
            <a:r>
              <a:rPr lang="pt-BR" b="1" i="1" dirty="0"/>
              <a:t>mas isso em particular.</a:t>
            </a:r>
          </a:p>
          <a:p>
            <a:pPr fontAlgn="b"/>
            <a:endParaRPr lang="pt-BR" sz="5000" i="1" dirty="0"/>
          </a:p>
        </p:txBody>
      </p:sp>
    </p:spTree>
    <p:extLst>
      <p:ext uri="{BB962C8B-B14F-4D97-AF65-F5344CB8AC3E}">
        <p14:creationId xmlns:p14="http://schemas.microsoft.com/office/powerpoint/2010/main" val="34834978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Se ele ouvidos quiser lhe dar, um irmão você vai ganhar. Se ele ouvidos quiser lhe dar, um irmão você vai ganhar.</a:t>
            </a:r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6754" y="143691"/>
            <a:ext cx="8673737" cy="6583680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Me tira da tira da triste </a:t>
            </a:r>
            <a:r>
              <a:rPr lang="pt-BR" i="1" dirty="0" smtClean="0"/>
              <a:t>morte, me </a:t>
            </a:r>
            <a:r>
              <a:rPr lang="pt-BR" i="1" dirty="0"/>
              <a:t>dá carinho e </a:t>
            </a:r>
            <a:r>
              <a:rPr lang="pt-BR" i="1" dirty="0" smtClean="0"/>
              <a:t>amor. Com </a:t>
            </a:r>
            <a:r>
              <a:rPr lang="pt-BR" i="1" dirty="0"/>
              <a:t>sua </a:t>
            </a:r>
            <a:r>
              <a:rPr lang="pt-BR" i="1" dirty="0" smtClean="0"/>
              <a:t> misericórdia do </a:t>
            </a:r>
            <a:r>
              <a:rPr lang="pt-BR" i="1" dirty="0"/>
              <a:t>abismo ele me </a:t>
            </a:r>
            <a:r>
              <a:rPr lang="pt-BR" i="1" dirty="0" smtClean="0"/>
              <a:t>tirou, e</a:t>
            </a:r>
            <a:r>
              <a:rPr lang="pt-BR" i="1" dirty="0"/>
              <a:t>, como se eu fosse </a:t>
            </a:r>
            <a:r>
              <a:rPr lang="pt-BR" i="1" dirty="0" smtClean="0"/>
              <a:t>águia, vem </a:t>
            </a:r>
            <a:r>
              <a:rPr lang="pt-BR" i="1" dirty="0"/>
              <a:t>renovar meu vigor.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Vá e mostre o erro do seu irmão, quando ele, um dia, pecar! Vá e mostre o erro que ele fez,</a:t>
            </a:r>
          </a:p>
          <a:p>
            <a:pPr fontAlgn="b"/>
            <a:r>
              <a:rPr lang="pt-BR" b="1" i="1" dirty="0"/>
              <a:t>mas isso em particular.</a:t>
            </a:r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Se ele ouvidos quiser lhe dar, um irmão você vai ganhar. Se ele ouvidos quiser lhe dar, um irmão você vai ganhar.</a:t>
            </a:r>
          </a:p>
          <a:p>
            <a:pPr fontAlgn="b"/>
            <a:endParaRPr lang="pt-BR" sz="5400" i="1" dirty="0"/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Consegue fazer justiça</a:t>
            </a:r>
          </a:p>
          <a:p>
            <a:pPr fontAlgn="b"/>
            <a:r>
              <a:rPr lang="pt-BR" i="1" dirty="0"/>
              <a:t>a todos os oprimidos.</a:t>
            </a:r>
          </a:p>
          <a:p>
            <a:pPr fontAlgn="b"/>
            <a:r>
              <a:rPr lang="pt-BR" i="1" dirty="0"/>
              <a:t>Guiou Moisés no deserto</a:t>
            </a:r>
          </a:p>
          <a:p>
            <a:pPr fontAlgn="b"/>
            <a:r>
              <a:rPr lang="pt-BR" i="1" dirty="0"/>
              <a:t>a Israel escolhido.</a:t>
            </a:r>
          </a:p>
          <a:p>
            <a:pPr fontAlgn="b"/>
            <a:r>
              <a:rPr lang="pt-BR" i="1" dirty="0"/>
              <a:t>Tem pena, tem compaixão</a:t>
            </a:r>
          </a:p>
          <a:p>
            <a:pPr fontAlgn="b"/>
            <a:r>
              <a:rPr lang="pt-BR" i="1" dirty="0"/>
              <a:t>e não se sente ofendido.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Ó Senhor, põe teu ouvido</a:t>
            </a:r>
            <a:r>
              <a:rPr lang="pt-BR" sz="5400" dirty="0"/>
              <a:t/>
            </a:r>
            <a:br>
              <a:rPr lang="pt-BR" sz="5400" dirty="0"/>
            </a:br>
            <a:r>
              <a:rPr lang="pt-BR" dirty="0"/>
              <a:t>Infeliz eu sou e pobre,</a:t>
            </a:r>
            <a:r>
              <a:rPr lang="pt-BR" sz="5400" dirty="0"/>
              <a:t/>
            </a:r>
            <a:br>
              <a:rPr lang="pt-BR" sz="5400" dirty="0"/>
            </a:br>
            <a:r>
              <a:rPr lang="pt-BR" dirty="0"/>
              <a:t>vem depressa me ajudar!</a:t>
            </a:r>
            <a:r>
              <a:rPr lang="pt-BR" sz="5400" dirty="0"/>
              <a:t/>
            </a:r>
            <a:br>
              <a:rPr lang="pt-BR" sz="5400" dirty="0"/>
            </a:br>
            <a:r>
              <a:rPr lang="pt-BR" dirty="0"/>
              <a:t>Teu amigo eu sou, tu </a:t>
            </a:r>
            <a:r>
              <a:rPr lang="pt-BR" dirty="0" smtClean="0"/>
              <a:t>sabes, só </a:t>
            </a:r>
            <a:r>
              <a:rPr lang="pt-BR" dirty="0"/>
              <a:t>em ti vou confiar.</a:t>
            </a:r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Vá e mostre o erro do seu irmão, quando ele, um dia, pecar! Vá e mostre o erro que ele fez,</a:t>
            </a:r>
          </a:p>
          <a:p>
            <a:pPr fontAlgn="b"/>
            <a:r>
              <a:rPr lang="pt-BR" b="1" i="1" dirty="0"/>
              <a:t>mas isso em particular.</a:t>
            </a:r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1929336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Se ele ouvidos quiser lhe dar, um irmão você vai ganhar. Se ele ouvidos quiser lhe dar, um irmão você vai ganhar.</a:t>
            </a:r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40655421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dirty="0" smtClean="0"/>
          </a:p>
          <a:p>
            <a:r>
              <a:rPr lang="pt-BR" b="1" dirty="0" smtClean="0"/>
              <a:t>És </a:t>
            </a:r>
            <a:r>
              <a:rPr lang="pt-BR" b="1" dirty="0"/>
              <a:t>um Deus justo, ó Senhor, e justiça é tua sentença! Trata teu servo, ó Senhor, de acordo com tua clemência</a:t>
            </a:r>
            <a:endParaRPr lang="pt-BR" dirty="0"/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490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Compaixão de mim, </a:t>
            </a:r>
            <a:r>
              <a:rPr lang="pt-BR" dirty="0" smtClean="0"/>
              <a:t>Senhor Eu </a:t>
            </a:r>
            <a:r>
              <a:rPr lang="pt-BR" dirty="0"/>
              <a:t>te chamo, noite e </a:t>
            </a:r>
            <a:r>
              <a:rPr lang="pt-BR" dirty="0" smtClean="0"/>
              <a:t>dia. Vem </a:t>
            </a:r>
            <a:r>
              <a:rPr lang="pt-BR" dirty="0"/>
              <a:t>me dar força e </a:t>
            </a:r>
            <a:r>
              <a:rPr lang="pt-BR" dirty="0" smtClean="0"/>
              <a:t>coragem e </a:t>
            </a:r>
            <a:r>
              <a:rPr lang="pt-BR" dirty="0"/>
              <a:t>aumentar minha </a:t>
            </a:r>
            <a:r>
              <a:rPr lang="pt-BR" dirty="0" smtClean="0"/>
              <a:t>alegria. Eu </a:t>
            </a:r>
            <a:r>
              <a:rPr lang="pt-BR" dirty="0"/>
              <a:t>te faço minha </a:t>
            </a:r>
            <a:r>
              <a:rPr lang="pt-BR" dirty="0" smtClean="0"/>
              <a:t>prece, pois </a:t>
            </a:r>
            <a:r>
              <a:rPr lang="pt-BR" dirty="0" err="1"/>
              <a:t>minh</a:t>
            </a:r>
            <a:r>
              <a:rPr lang="pt-BR" dirty="0" smtClean="0"/>
              <a:t>’ alma </a:t>
            </a:r>
            <a:r>
              <a:rPr lang="pt-BR" dirty="0"/>
              <a:t>em ti confia.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007915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És um Deus justo, ó Senhor, e justiça é tua sentença! Trata teu servo, ó Senhor, de acordo com tua clemência</a:t>
            </a:r>
            <a:endParaRPr lang="pt-BR" dirty="0"/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1" y="352696"/>
            <a:ext cx="8673736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Tu és bom e compassivo</a:t>
            </a:r>
            <a:r>
              <a:rPr lang="pt-BR" sz="5400" dirty="0"/>
              <a:t/>
            </a:r>
            <a:br>
              <a:rPr lang="pt-BR" sz="5400" dirty="0"/>
            </a:br>
            <a:r>
              <a:rPr lang="pt-BR" dirty="0"/>
              <a:t>e a quem pede, dás perdão.</a:t>
            </a:r>
            <a:r>
              <a:rPr lang="pt-BR" sz="5400" dirty="0"/>
              <a:t/>
            </a:r>
            <a:br>
              <a:rPr lang="pt-BR" sz="5400" dirty="0"/>
            </a:br>
            <a:r>
              <a:rPr lang="pt-BR" dirty="0"/>
              <a:t>Dá ouvido a meus </a:t>
            </a:r>
            <a:r>
              <a:rPr lang="pt-BR" dirty="0" smtClean="0"/>
              <a:t>pedidos: meu </a:t>
            </a:r>
            <a:r>
              <a:rPr lang="pt-BR" dirty="0"/>
              <a:t>lamento é </a:t>
            </a:r>
            <a:r>
              <a:rPr lang="pt-BR" dirty="0" smtClean="0"/>
              <a:t>oração. Na </a:t>
            </a:r>
            <a:r>
              <a:rPr lang="pt-BR" dirty="0"/>
              <a:t>hora amarga eu te </a:t>
            </a:r>
            <a:r>
              <a:rPr lang="pt-BR" dirty="0" smtClean="0"/>
              <a:t>procuro, sei </a:t>
            </a:r>
            <a:r>
              <a:rPr lang="pt-BR" dirty="0"/>
              <a:t>que não te chamo em vão.</a:t>
            </a:r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7346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1335</TotalTime>
  <Words>709</Words>
  <Application>Microsoft Office PowerPoint</Application>
  <PresentationFormat>Apresentação na tela (4:3)</PresentationFormat>
  <Paragraphs>73</Paragraphs>
  <Slides>52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52</vt:i4>
      </vt:variant>
    </vt:vector>
  </HeadingPairs>
  <TitlesOfParts>
    <vt:vector size="59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XXIII Domingo  do Tempo Comum 10/09/2023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 do Carmo</cp:lastModifiedBy>
  <cp:revision>128</cp:revision>
  <dcterms:created xsi:type="dcterms:W3CDTF">2021-02-27T18:57:26Z</dcterms:created>
  <dcterms:modified xsi:type="dcterms:W3CDTF">2023-06-24T12:37:20Z</dcterms:modified>
</cp:coreProperties>
</file>