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</p:sldMasterIdLst>
  <p:sldIdLst>
    <p:sldId id="258" r:id="rId4"/>
    <p:sldId id="264" r:id="rId5"/>
    <p:sldId id="260" r:id="rId6"/>
    <p:sldId id="265" r:id="rId7"/>
    <p:sldId id="262" r:id="rId8"/>
    <p:sldId id="494" r:id="rId9"/>
    <p:sldId id="515" r:id="rId10"/>
    <p:sldId id="514" r:id="rId11"/>
    <p:sldId id="516" r:id="rId12"/>
    <p:sldId id="517" r:id="rId13"/>
    <p:sldId id="271" r:id="rId14"/>
    <p:sldId id="460" r:id="rId15"/>
    <p:sldId id="513" r:id="rId16"/>
    <p:sldId id="503" r:id="rId17"/>
    <p:sldId id="461" r:id="rId18"/>
    <p:sldId id="406" r:id="rId19"/>
    <p:sldId id="413" r:id="rId20"/>
    <p:sldId id="330" r:id="rId21"/>
    <p:sldId id="332" r:id="rId22"/>
    <p:sldId id="471" r:id="rId23"/>
    <p:sldId id="470" r:id="rId24"/>
    <p:sldId id="469" r:id="rId25"/>
    <p:sldId id="468" r:id="rId26"/>
    <p:sldId id="518" r:id="rId27"/>
    <p:sldId id="389" r:id="rId28"/>
    <p:sldId id="339" r:id="rId29"/>
    <p:sldId id="505" r:id="rId30"/>
    <p:sldId id="342" r:id="rId31"/>
    <p:sldId id="506" r:id="rId32"/>
    <p:sldId id="343" r:id="rId33"/>
    <p:sldId id="507" r:id="rId34"/>
    <p:sldId id="347" r:id="rId35"/>
    <p:sldId id="508" r:id="rId36"/>
    <p:sldId id="430" r:id="rId37"/>
    <p:sldId id="509" r:id="rId38"/>
    <p:sldId id="380" r:id="rId39"/>
    <p:sldId id="510" r:id="rId40"/>
    <p:sldId id="431" r:id="rId41"/>
    <p:sldId id="511" r:id="rId42"/>
    <p:sldId id="423" r:id="rId43"/>
    <p:sldId id="512" r:id="rId44"/>
    <p:sldId id="356" r:id="rId45"/>
    <p:sldId id="520" r:id="rId46"/>
    <p:sldId id="521" r:id="rId47"/>
    <p:sldId id="522" r:id="rId48"/>
    <p:sldId id="519" r:id="rId49"/>
    <p:sldId id="355" r:id="rId50"/>
    <p:sldId id="479" r:id="rId51"/>
    <p:sldId id="476" r:id="rId52"/>
    <p:sldId id="478" r:id="rId53"/>
    <p:sldId id="477" r:id="rId54"/>
    <p:sldId id="480" r:id="rId55"/>
    <p:sldId id="481" r:id="rId56"/>
    <p:sldId id="482" r:id="rId57"/>
    <p:sldId id="483" r:id="rId58"/>
    <p:sldId id="524" r:id="rId59"/>
    <p:sldId id="523" r:id="rId60"/>
    <p:sldId id="353" r:id="rId6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slide" Target="slides/slide58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86646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02027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  <p:sldLayoutId id="2147483743" r:id="rId14"/>
    <p:sldLayoutId id="2147483744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23/06/2023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pt-BR" sz="7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Domingo 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Tempo Comum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pt-BR" sz="7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3/09/2023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dirty="0" smtClean="0"/>
          </a:p>
          <a:p>
            <a:r>
              <a:rPr lang="pt-BR" b="1" dirty="0" smtClean="0"/>
              <a:t>Senhor</a:t>
            </a:r>
            <a:r>
              <a:rPr lang="pt-BR" b="1" dirty="0"/>
              <a:t>, de mim tem piedade, dia e noite, a ti meu clamor! Tu és um Deus de bondade, para quem por ti chama, és amor.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801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 smtClean="0"/>
              <a:t>Salmo</a:t>
            </a:r>
          </a:p>
          <a:p>
            <a:r>
              <a:rPr lang="pt-BR" sz="6600" b="1" i="1" dirty="0" smtClean="0"/>
              <a:t> Responsorial</a:t>
            </a:r>
            <a:r>
              <a:rPr lang="pt-BR" sz="6600" b="1" i="1" dirty="0"/>
              <a:t/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 fontScale="92500" lnSpcReduction="20000"/>
          </a:bodyPr>
          <a:lstStyle/>
          <a:p>
            <a:endParaRPr lang="pt-BR" sz="8000" b="1" i="1" dirty="0" smtClean="0"/>
          </a:p>
          <a:p>
            <a:r>
              <a:rPr lang="pt-BR" sz="8000" b="1" i="1" dirty="0" smtClean="0"/>
              <a:t>A </a:t>
            </a:r>
            <a:r>
              <a:rPr lang="pt-BR" sz="8000" b="1" i="1" dirty="0" err="1" smtClean="0"/>
              <a:t>minh’alma</a:t>
            </a:r>
            <a:r>
              <a:rPr lang="pt-BR" sz="8000" b="1" i="1" dirty="0" smtClean="0"/>
              <a:t> </a:t>
            </a:r>
            <a:r>
              <a:rPr lang="pt-BR" sz="8000" b="1" i="1" dirty="0"/>
              <a:t>tem sede de vós</a:t>
            </a:r>
          </a:p>
          <a:p>
            <a:r>
              <a:rPr lang="pt-BR" sz="8000" b="1" i="1" dirty="0"/>
              <a:t>como a terra sedenta, ó meu Deus!</a:t>
            </a:r>
            <a:r>
              <a:rPr lang="pt-BR" sz="6600" b="1" i="1" dirty="0"/>
              <a:t/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799" y="574766"/>
            <a:ext cx="8669383" cy="6029234"/>
          </a:xfrm>
        </p:spPr>
        <p:txBody>
          <a:bodyPr anchor="ctr">
            <a:normAutofit fontScale="92500" lnSpcReduction="10000"/>
          </a:bodyPr>
          <a:lstStyle/>
          <a:p>
            <a:endParaRPr lang="pt-BR" b="1" i="1" dirty="0"/>
          </a:p>
          <a:p>
            <a:r>
              <a:rPr lang="pt-BR" sz="6500" b="1" i="1" dirty="0" smtClean="0"/>
              <a:t>Aleluia</a:t>
            </a:r>
            <a:r>
              <a:rPr lang="pt-BR" sz="6500" b="1" i="1" dirty="0"/>
              <a:t>, Aleluia, Aleluia.</a:t>
            </a:r>
            <a:r>
              <a:rPr lang="pt-BR" sz="6500" i="1" dirty="0"/>
              <a:t/>
            </a:r>
            <a:br>
              <a:rPr lang="pt-BR" sz="6500" i="1" dirty="0"/>
            </a:br>
            <a:r>
              <a:rPr lang="pt-BR" sz="6500" i="1" dirty="0"/>
              <a:t>Que o Pai do Senhor Jesus </a:t>
            </a:r>
            <a:r>
              <a:rPr lang="pt-BR" sz="6500" i="1" dirty="0" smtClean="0"/>
              <a:t>Cristo nos </a:t>
            </a:r>
            <a:r>
              <a:rPr lang="pt-BR" sz="6500" i="1" dirty="0"/>
              <a:t>dê do saber o </a:t>
            </a:r>
            <a:r>
              <a:rPr lang="pt-BR" sz="6500" i="1" dirty="0" smtClean="0"/>
              <a:t>espírito; conheçamos</a:t>
            </a:r>
            <a:r>
              <a:rPr lang="pt-BR" sz="6500" i="1" dirty="0"/>
              <a:t>, assim, a </a:t>
            </a:r>
            <a:r>
              <a:rPr lang="pt-BR" sz="6500" i="1" dirty="0" smtClean="0"/>
              <a:t>esperança à </a:t>
            </a:r>
            <a:r>
              <a:rPr lang="pt-BR" sz="6500" i="1" dirty="0"/>
              <a:t>qual nos chamou, como herança!</a:t>
            </a:r>
            <a:endParaRPr lang="pt-BR" sz="6500" b="1" i="1" dirty="0"/>
          </a:p>
          <a:p>
            <a:endParaRPr lang="pt-BR" sz="4400" b="1" i="1" dirty="0"/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449976"/>
            <a:ext cx="7992836" cy="497694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 smtClean="0"/>
              <a:t>Mandai Senhor, o vosso Espirito!</a:t>
            </a:r>
            <a:endParaRPr lang="pt-BR" sz="8500" b="1" i="1" dirty="0"/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49" y="1214846"/>
            <a:ext cx="8083551" cy="5389154"/>
          </a:xfrm>
        </p:spPr>
        <p:txBody>
          <a:bodyPr>
            <a:normAutofit/>
          </a:bodyPr>
          <a:lstStyle/>
          <a:p>
            <a:r>
              <a:rPr lang="pt-BR" dirty="0"/>
              <a:t>Bendito seja Deus Pai,</a:t>
            </a:r>
          </a:p>
          <a:p>
            <a:r>
              <a:rPr lang="pt-BR" dirty="0"/>
              <a:t>Do universo criador,</a:t>
            </a:r>
          </a:p>
          <a:p>
            <a:r>
              <a:rPr lang="pt-BR" dirty="0"/>
              <a:t>Pelo pão que nós </a:t>
            </a:r>
            <a:r>
              <a:rPr lang="pt-BR" dirty="0" smtClean="0"/>
              <a:t>recebemos, Foi </a:t>
            </a:r>
            <a:r>
              <a:rPr lang="pt-BR" dirty="0"/>
              <a:t>de graça e com amor.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137103"/>
          </a:xfrm>
        </p:spPr>
        <p:txBody>
          <a:bodyPr>
            <a:normAutofit/>
          </a:bodyPr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5131" y="1397726"/>
            <a:ext cx="8621485" cy="5133703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O Senhor é meu pastor, meu pastor, meu pastor.</a:t>
            </a:r>
          </a:p>
          <a:p>
            <a:r>
              <a:rPr lang="pt-BR" b="1" i="1" dirty="0"/>
              <a:t>O Senhor é meu pastor, meu pastor é o Senhor!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75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1" dirty="0"/>
              <a:t>O homem que trabalha</a:t>
            </a:r>
          </a:p>
          <a:p>
            <a:r>
              <a:rPr lang="pt-BR" b="1" dirty="0"/>
              <a:t>Faz a terra produzir.</a:t>
            </a:r>
          </a:p>
          <a:p>
            <a:r>
              <a:rPr lang="pt-BR" b="1" dirty="0"/>
              <a:t>O trabalho multiplica os </a:t>
            </a:r>
            <a:r>
              <a:rPr lang="pt-BR" b="1" dirty="0" smtClean="0"/>
              <a:t>dons Que </a:t>
            </a:r>
            <a:r>
              <a:rPr lang="pt-BR" b="1" dirty="0"/>
              <a:t>nós vamos repartir.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dirty="0"/>
              <a:t>Bendito seja Deus Pai,</a:t>
            </a:r>
          </a:p>
          <a:p>
            <a:r>
              <a:rPr lang="pt-BR" dirty="0"/>
              <a:t>Do universo o criador,</a:t>
            </a:r>
          </a:p>
          <a:p>
            <a:r>
              <a:rPr lang="pt-BR" dirty="0"/>
              <a:t>Pelo vinho que nós </a:t>
            </a:r>
            <a:r>
              <a:rPr lang="pt-BR" dirty="0" smtClean="0"/>
              <a:t>recebemos, Foi </a:t>
            </a:r>
            <a:r>
              <a:rPr lang="pt-BR" dirty="0"/>
              <a:t>de graça </a:t>
            </a:r>
            <a:endParaRPr lang="pt-BR" dirty="0" smtClean="0"/>
          </a:p>
          <a:p>
            <a:r>
              <a:rPr lang="pt-BR" dirty="0" smtClean="0"/>
              <a:t>e </a:t>
            </a:r>
            <a:r>
              <a:rPr lang="pt-BR" dirty="0"/>
              <a:t>com amor.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1" dirty="0"/>
              <a:t>O homem que trabalha</a:t>
            </a:r>
          </a:p>
          <a:p>
            <a:r>
              <a:rPr lang="pt-BR" b="1" dirty="0"/>
              <a:t>Faz a terra produzir.</a:t>
            </a:r>
          </a:p>
          <a:p>
            <a:r>
              <a:rPr lang="pt-BR" b="1" dirty="0"/>
              <a:t>O trabalho multiplica os dons Que nós vamos repartir.</a:t>
            </a:r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8484748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dirty="0"/>
              <a:t>E nós participamos</a:t>
            </a:r>
          </a:p>
          <a:p>
            <a:r>
              <a:rPr lang="pt-BR" dirty="0"/>
              <a:t>Da construção do mundo </a:t>
            </a:r>
            <a:r>
              <a:rPr lang="pt-BR" dirty="0" smtClean="0"/>
              <a:t>novo Com </a:t>
            </a:r>
            <a:r>
              <a:rPr lang="pt-BR" dirty="0"/>
              <a:t>Deus, que jamais despreza</a:t>
            </a:r>
          </a:p>
          <a:p>
            <a:r>
              <a:rPr lang="pt-BR" dirty="0"/>
              <a:t>Nossa imensa pequenez.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15162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1"/>
              <a:t>O homem que trabalha</a:t>
            </a:r>
          </a:p>
          <a:p>
            <a:r>
              <a:rPr lang="pt-BR" b="1"/>
              <a:t>Faz a terra produzir.</a:t>
            </a:r>
          </a:p>
          <a:p>
            <a:r>
              <a:rPr lang="pt-BR" b="1"/>
              <a:t>O trabalho multiplica os dons Que nós vamos repartir.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3935778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 smtClean="0"/>
              <a:t>III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65434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Santo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34668569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663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739051" cy="6309360"/>
          </a:xfrm>
        </p:spPr>
        <p:txBody>
          <a:bodyPr anchor="ctr">
            <a:noAutofit/>
          </a:bodyPr>
          <a:lstStyle/>
          <a:p>
            <a:r>
              <a:rPr lang="pt-BR" sz="8800" b="1" i="1" dirty="0"/>
              <a:t>Santificai e reuni o vosso povo!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6886000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09789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Anunciamos, Senhor, a vossa morte e proclamamos a vossa ressurreição. Vinde, Senhor Jesus!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6445281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89128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 smtClean="0"/>
              <a:t>Recebei</a:t>
            </a:r>
            <a:r>
              <a:rPr lang="pt-BR" sz="8800" b="1" i="1" dirty="0"/>
              <a:t>, ó Senhor, a </a:t>
            </a:r>
            <a:endParaRPr lang="pt-BR" sz="8800" b="1" i="1" dirty="0" smtClean="0"/>
          </a:p>
          <a:p>
            <a:r>
              <a:rPr lang="pt-BR" sz="8800" b="1" i="1" dirty="0" smtClean="0"/>
              <a:t>nossa </a:t>
            </a:r>
            <a:r>
              <a:rPr lang="pt-BR" sz="8800" b="1" i="1" dirty="0"/>
              <a:t>oferta!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35657629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71140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Fazei de nós </a:t>
            </a:r>
            <a:endParaRPr lang="pt-BR" sz="8800" b="1" i="1" dirty="0" smtClean="0"/>
          </a:p>
          <a:p>
            <a:r>
              <a:rPr lang="pt-BR" sz="8800" b="1" i="1" dirty="0" smtClean="0"/>
              <a:t>um </a:t>
            </a:r>
            <a:r>
              <a:rPr lang="pt-BR" sz="8800" b="1" i="1" dirty="0"/>
              <a:t>só </a:t>
            </a:r>
            <a:r>
              <a:rPr lang="pt-BR" sz="8800" b="1" i="1" dirty="0" smtClean="0"/>
              <a:t>corpo  </a:t>
            </a:r>
            <a:r>
              <a:rPr lang="pt-BR" sz="8800" b="1" i="1" dirty="0"/>
              <a:t>e </a:t>
            </a:r>
            <a:r>
              <a:rPr lang="pt-BR" sz="8800" b="1" i="1" dirty="0" smtClean="0"/>
              <a:t>um </a:t>
            </a:r>
            <a:r>
              <a:rPr lang="pt-BR" sz="8800" b="1" i="1" dirty="0"/>
              <a:t>só </a:t>
            </a:r>
            <a:r>
              <a:rPr lang="pt-BR" sz="8800" b="1" i="1" dirty="0" smtClean="0"/>
              <a:t>Espírito</a:t>
            </a:r>
            <a:r>
              <a:rPr lang="pt-BR" sz="8800" b="1" i="1" dirty="0"/>
              <a:t>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863263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80004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Fazei de nós uma perfeita oferenda!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8342487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262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 lnSpcReduction="10000"/>
          </a:bodyPr>
          <a:lstStyle/>
          <a:p>
            <a:r>
              <a:rPr lang="pt-BR" b="1" dirty="0"/>
              <a:t>Senhor, de mim tem </a:t>
            </a:r>
            <a:r>
              <a:rPr lang="pt-BR" b="1" dirty="0" smtClean="0"/>
              <a:t>piedade, dia </a:t>
            </a:r>
            <a:r>
              <a:rPr lang="pt-BR" b="1" dirty="0"/>
              <a:t>e noite, a ti meu </a:t>
            </a:r>
            <a:r>
              <a:rPr lang="pt-BR" b="1" dirty="0" smtClean="0"/>
              <a:t>clamor! Tu </a:t>
            </a:r>
            <a:r>
              <a:rPr lang="pt-BR" b="1" dirty="0"/>
              <a:t>és um Deus de </a:t>
            </a:r>
            <a:r>
              <a:rPr lang="pt-BR" b="1" dirty="0" smtClean="0"/>
              <a:t>bondade, para </a:t>
            </a:r>
            <a:r>
              <a:rPr lang="pt-BR" b="1" dirty="0"/>
              <a:t>quem por ti chama, és amor.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dirty="0"/>
              <a:t> </a:t>
            </a:r>
            <a:r>
              <a:rPr lang="pt-BR" sz="8800" b="1" i="1" dirty="0"/>
              <a:t>Lembrai-vos, </a:t>
            </a:r>
            <a:endParaRPr lang="pt-BR" sz="8800" b="1" i="1" dirty="0" smtClean="0"/>
          </a:p>
          <a:p>
            <a:r>
              <a:rPr lang="pt-BR" sz="8800" b="1" i="1" dirty="0" smtClean="0"/>
              <a:t>ó </a:t>
            </a:r>
            <a:r>
              <a:rPr lang="pt-BR" sz="8800" b="1" i="1" dirty="0"/>
              <a:t>Pai, da </a:t>
            </a:r>
            <a:endParaRPr lang="pt-BR" sz="8800" b="1" i="1" dirty="0" smtClean="0"/>
          </a:p>
          <a:p>
            <a:r>
              <a:rPr lang="pt-BR" sz="8800" b="1" i="1" dirty="0" smtClean="0"/>
              <a:t>vossa </a:t>
            </a:r>
            <a:r>
              <a:rPr lang="pt-BR" sz="8800" b="1" i="1" dirty="0"/>
              <a:t>Igreja!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20720765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dirty="0"/>
              <a:t> </a:t>
            </a:r>
            <a:r>
              <a:rPr lang="pt-BR" sz="8800" b="1" i="1" dirty="0"/>
              <a:t>Lembrai-vos</a:t>
            </a:r>
            <a:r>
              <a:rPr lang="pt-BR" sz="8800" b="1" i="1" dirty="0" smtClean="0"/>
              <a:t>,</a:t>
            </a:r>
          </a:p>
          <a:p>
            <a:r>
              <a:rPr lang="pt-BR" sz="8800" b="1" i="1" dirty="0" smtClean="0"/>
              <a:t> </a:t>
            </a:r>
            <a:r>
              <a:rPr lang="pt-BR" sz="8800" b="1" i="1" dirty="0"/>
              <a:t>ó Pai, dos vossos filhos!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0816343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0665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dirty="0"/>
              <a:t> </a:t>
            </a:r>
            <a:r>
              <a:rPr lang="pt-BR" sz="8800" b="1" i="1" dirty="0"/>
              <a:t>A todos saciai com vossa glória!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7123451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dirty="0"/>
              <a:t> 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25330817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729400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Na glória do Pai eterno,</a:t>
            </a:r>
          </a:p>
          <a:p>
            <a:pPr fontAlgn="b"/>
            <a:r>
              <a:rPr lang="pt-BR" b="1" i="1" dirty="0"/>
              <a:t>o Filho do Homem virá,</a:t>
            </a:r>
          </a:p>
          <a:p>
            <a:pPr fontAlgn="b"/>
            <a:r>
              <a:rPr lang="pt-BR" b="1" i="1" dirty="0"/>
              <a:t>em companhia dos anjos </a:t>
            </a:r>
            <a:r>
              <a:rPr lang="pt-BR" b="1" i="1" dirty="0" smtClean="0"/>
              <a:t>seus e </a:t>
            </a:r>
            <a:r>
              <a:rPr lang="pt-BR" b="1" i="1" dirty="0"/>
              <a:t>a cada um vai pagar: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4272653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Por quanto fez nesta </a:t>
            </a:r>
            <a:r>
              <a:rPr lang="pt-BR" b="1" i="1" dirty="0" smtClean="0"/>
              <a:t>vida, igual </a:t>
            </a:r>
            <a:r>
              <a:rPr lang="pt-BR" b="1" i="1" dirty="0"/>
              <a:t>retribuirá.</a:t>
            </a:r>
          </a:p>
          <a:p>
            <a:pPr fontAlgn="b"/>
            <a:r>
              <a:rPr lang="pt-BR" b="1" i="1" dirty="0"/>
              <a:t>Por quanto fez nesta </a:t>
            </a:r>
            <a:r>
              <a:rPr lang="pt-BR" b="1" i="1" dirty="0" smtClean="0"/>
              <a:t>vida, igual </a:t>
            </a:r>
            <a:r>
              <a:rPr lang="pt-BR" b="1" i="1" dirty="0"/>
              <a:t>retribuirá.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7584651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Bendiz, minh</a:t>
            </a:r>
            <a:r>
              <a:rPr lang="pt-BR" sz="5400" i="1" dirty="0" smtClean="0"/>
              <a:t>’ alma</a:t>
            </a:r>
            <a:r>
              <a:rPr lang="pt-BR" sz="5400" i="1" dirty="0"/>
              <a:t>, o </a:t>
            </a:r>
            <a:r>
              <a:rPr lang="pt-BR" sz="5400" i="1" dirty="0" smtClean="0"/>
              <a:t>Senhor! Seu </a:t>
            </a:r>
            <a:r>
              <a:rPr lang="pt-BR" sz="5400" i="1" dirty="0"/>
              <a:t>nome seja louvado!</a:t>
            </a:r>
          </a:p>
          <a:p>
            <a:pPr fontAlgn="b"/>
            <a:r>
              <a:rPr lang="pt-BR" sz="5400" i="1" dirty="0"/>
              <a:t>Minh</a:t>
            </a:r>
            <a:r>
              <a:rPr lang="pt-BR" sz="5400" i="1" dirty="0" smtClean="0"/>
              <a:t>’ alma</a:t>
            </a:r>
            <a:r>
              <a:rPr lang="pt-BR" sz="5400" i="1" dirty="0"/>
              <a:t>, louva o Senhor,</a:t>
            </a:r>
          </a:p>
          <a:p>
            <a:pPr fontAlgn="b"/>
            <a:r>
              <a:rPr lang="pt-BR" sz="5400" i="1" dirty="0"/>
              <a:t>por tudo que me tem dado!</a:t>
            </a:r>
          </a:p>
          <a:p>
            <a:pPr fontAlgn="b"/>
            <a:r>
              <a:rPr lang="pt-BR" sz="5400" i="1" dirty="0"/>
              <a:t>Me cura as enfermidades</a:t>
            </a:r>
          </a:p>
          <a:p>
            <a:pPr fontAlgn="b"/>
            <a:r>
              <a:rPr lang="pt-BR" sz="5400" i="1" dirty="0"/>
              <a:t>e me perdoa os pecados.</a:t>
            </a:r>
            <a:endParaRPr lang="pt-BR" sz="5400" i="1" dirty="0"/>
          </a:p>
        </p:txBody>
      </p:sp>
    </p:spTree>
    <p:extLst>
      <p:ext uri="{BB962C8B-B14F-4D97-AF65-F5344CB8AC3E}">
        <p14:creationId xmlns:p14="http://schemas.microsoft.com/office/powerpoint/2010/main" val="1881251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Ó Senhor, põe teu ouvido bem aqui, pra me escutar.</a:t>
            </a:r>
          </a:p>
          <a:p>
            <a:r>
              <a:rPr lang="pt-BR" dirty="0"/>
              <a:t>Infeliz eu sou e pobre, vem depressa me ajudar!</a:t>
            </a:r>
          </a:p>
          <a:p>
            <a:r>
              <a:rPr lang="pt-BR" dirty="0"/>
              <a:t>Teu amigo eu sou, tu sabes, só em ti vou confiar.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595360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Na glória do Pai eterno,</a:t>
            </a:r>
          </a:p>
          <a:p>
            <a:pPr fontAlgn="b"/>
            <a:r>
              <a:rPr lang="pt-BR" b="1" i="1" dirty="0"/>
              <a:t>o Filho do Homem virá,</a:t>
            </a:r>
          </a:p>
          <a:p>
            <a:pPr fontAlgn="b"/>
            <a:r>
              <a:rPr lang="pt-BR" b="1" i="1" dirty="0"/>
              <a:t>em companhia dos anjos seus e a cada um vai pagar:</a:t>
            </a:r>
          </a:p>
          <a:p>
            <a:pPr fontAlgn="b"/>
            <a:endParaRPr lang="pt-BR" sz="5000" i="1" dirty="0"/>
          </a:p>
        </p:txBody>
      </p:sp>
    </p:spTree>
    <p:extLst>
      <p:ext uri="{BB962C8B-B14F-4D97-AF65-F5344CB8AC3E}">
        <p14:creationId xmlns:p14="http://schemas.microsoft.com/office/powerpoint/2010/main" val="348349786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Por quanto fez nesta vida, igual retribuirá.</a:t>
            </a:r>
          </a:p>
          <a:p>
            <a:pPr fontAlgn="b"/>
            <a:r>
              <a:rPr lang="pt-BR" b="1" i="1" dirty="0"/>
              <a:t>Por quanto fez nesta vida, igual retribuirá.</a:t>
            </a:r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Me tira da triste morte,</a:t>
            </a:r>
          </a:p>
          <a:p>
            <a:pPr fontAlgn="b"/>
            <a:r>
              <a:rPr lang="pt-BR" i="1" dirty="0"/>
              <a:t>me dá carinho e amor.</a:t>
            </a:r>
          </a:p>
          <a:p>
            <a:pPr fontAlgn="b"/>
            <a:r>
              <a:rPr lang="pt-BR" i="1" dirty="0"/>
              <a:t>Com sua misericórdia</a:t>
            </a:r>
          </a:p>
          <a:p>
            <a:pPr fontAlgn="b"/>
            <a:r>
              <a:rPr lang="pt-BR" i="1" dirty="0"/>
              <a:t>do abismo ele me tirou,</a:t>
            </a:r>
          </a:p>
          <a:p>
            <a:pPr fontAlgn="b"/>
            <a:r>
              <a:rPr lang="pt-BR" i="1" dirty="0"/>
              <a:t>e, como se eu fosse águia,</a:t>
            </a:r>
          </a:p>
          <a:p>
            <a:pPr fontAlgn="b"/>
            <a:r>
              <a:rPr lang="pt-BR" i="1" dirty="0"/>
              <a:t>vem renovar meu vigor.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Na glória do Pai eterno,</a:t>
            </a:r>
          </a:p>
          <a:p>
            <a:pPr fontAlgn="b"/>
            <a:r>
              <a:rPr lang="pt-BR" b="1" i="1" dirty="0"/>
              <a:t>o Filho do Homem virá,</a:t>
            </a:r>
          </a:p>
          <a:p>
            <a:pPr fontAlgn="b"/>
            <a:r>
              <a:rPr lang="pt-BR" b="1" i="1" dirty="0"/>
              <a:t>em companhia dos anjos seus e a cada um vai pagar:</a:t>
            </a:r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Por quanto fez nesta vida, igual retribuirá.</a:t>
            </a:r>
          </a:p>
          <a:p>
            <a:pPr fontAlgn="b"/>
            <a:r>
              <a:rPr lang="pt-BR" b="1" i="1" dirty="0"/>
              <a:t>Por quanto fez nesta vida, igual </a:t>
            </a:r>
            <a:r>
              <a:rPr lang="pt-BR" b="1" i="1" dirty="0" smtClean="0"/>
              <a:t>retribuirá.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1257" y="326571"/>
            <a:ext cx="8621486" cy="6244046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Consegue fazer justiça</a:t>
            </a:r>
          </a:p>
          <a:p>
            <a:pPr fontAlgn="b"/>
            <a:r>
              <a:rPr lang="pt-BR" i="1" dirty="0"/>
              <a:t>a todos os oprimidos.</a:t>
            </a:r>
          </a:p>
          <a:p>
            <a:pPr fontAlgn="b"/>
            <a:r>
              <a:rPr lang="pt-BR" i="1" dirty="0"/>
              <a:t>Guiou Moisés no deserto</a:t>
            </a:r>
          </a:p>
          <a:p>
            <a:pPr fontAlgn="b"/>
            <a:r>
              <a:rPr lang="pt-BR" i="1" dirty="0"/>
              <a:t>a Israel escolhido.</a:t>
            </a:r>
          </a:p>
          <a:p>
            <a:pPr fontAlgn="b"/>
            <a:r>
              <a:rPr lang="pt-BR" i="1" dirty="0"/>
              <a:t>Tem pena, tem compaixão</a:t>
            </a:r>
          </a:p>
          <a:p>
            <a:pPr fontAlgn="b"/>
            <a:r>
              <a:rPr lang="pt-BR" i="1" dirty="0"/>
              <a:t>e não se sente ofendido.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Na glória do Pai eterno,</a:t>
            </a:r>
          </a:p>
          <a:p>
            <a:pPr fontAlgn="b"/>
            <a:r>
              <a:rPr lang="pt-BR" b="1" i="1" dirty="0"/>
              <a:t>o Filho do Homem virá,</a:t>
            </a:r>
          </a:p>
          <a:p>
            <a:pPr fontAlgn="b"/>
            <a:r>
              <a:rPr lang="pt-BR" b="1" i="1" dirty="0"/>
              <a:t>em companhia dos anjos seus e a cada um vai pagar:</a:t>
            </a:r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414004398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Por quanto fez nesta vida, igual retribuirá.</a:t>
            </a:r>
          </a:p>
          <a:p>
            <a:pPr fontAlgn="b"/>
            <a:r>
              <a:rPr lang="pt-BR" b="1" i="1" dirty="0"/>
              <a:t>Por quanto fez nesta vida, igual retribuirá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71740544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dirty="0" smtClean="0"/>
          </a:p>
          <a:p>
            <a:r>
              <a:rPr lang="pt-BR" b="1" dirty="0" smtClean="0"/>
              <a:t>Senhor</a:t>
            </a:r>
            <a:r>
              <a:rPr lang="pt-BR" b="1" dirty="0"/>
              <a:t>, de mim tem piedade, dia e noite, a ti meu clamor! Tu és um Deus de bondade, para quem por ti chama, és amor.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Compaixão de mim, Senhor Eu te chamo, noite e </a:t>
            </a:r>
            <a:r>
              <a:rPr lang="pt-BR" dirty="0" smtClean="0"/>
              <a:t>dia. Vem </a:t>
            </a:r>
            <a:r>
              <a:rPr lang="pt-BR" dirty="0"/>
              <a:t>me dar força e coragem e aumentar minha </a:t>
            </a:r>
            <a:r>
              <a:rPr lang="pt-BR" dirty="0" smtClean="0"/>
              <a:t>alegria. Eu </a:t>
            </a:r>
            <a:r>
              <a:rPr lang="pt-BR" dirty="0"/>
              <a:t>te faço minha prece, </a:t>
            </a:r>
            <a:r>
              <a:rPr lang="pt-BR" dirty="0" smtClean="0"/>
              <a:t>pois</a:t>
            </a:r>
          </a:p>
          <a:p>
            <a:r>
              <a:rPr lang="pt-BR" dirty="0" smtClean="0"/>
              <a:t> </a:t>
            </a:r>
            <a:r>
              <a:rPr lang="pt-BR" dirty="0" err="1" smtClean="0"/>
              <a:t>minh‘alma</a:t>
            </a:r>
            <a:r>
              <a:rPr lang="pt-BR" dirty="0" smtClean="0"/>
              <a:t> </a:t>
            </a:r>
            <a:r>
              <a:rPr lang="pt-BR" dirty="0"/>
              <a:t>em ti confia.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4669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Senhor, de mim tem piedade, dia e noite, a ti meu clamor! Tu és um Deus de bondade, para quem por ti chama, és amor.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938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352696"/>
            <a:ext cx="8817428" cy="6191795"/>
          </a:xfrm>
        </p:spPr>
        <p:txBody>
          <a:bodyPr anchor="ctr">
            <a:noAutofit/>
          </a:bodyPr>
          <a:lstStyle/>
          <a:p>
            <a:r>
              <a:rPr lang="pt-BR" dirty="0" smtClean="0"/>
              <a:t>Tu </a:t>
            </a:r>
            <a:r>
              <a:rPr lang="pt-BR" dirty="0"/>
              <a:t>és bom e compassivo e a quem pede, dás </a:t>
            </a:r>
            <a:r>
              <a:rPr lang="pt-BR" dirty="0" smtClean="0"/>
              <a:t>perdão. Dá </a:t>
            </a:r>
            <a:r>
              <a:rPr lang="pt-BR" dirty="0"/>
              <a:t>ouvido a meus </a:t>
            </a:r>
            <a:r>
              <a:rPr lang="pt-BR" dirty="0" smtClean="0"/>
              <a:t>Pedidos: meu </a:t>
            </a:r>
            <a:r>
              <a:rPr lang="pt-BR" dirty="0"/>
              <a:t>lamento é </a:t>
            </a:r>
            <a:r>
              <a:rPr lang="pt-BR" dirty="0" smtClean="0"/>
              <a:t>oração. Na </a:t>
            </a:r>
            <a:r>
              <a:rPr lang="pt-BR" dirty="0"/>
              <a:t>hora amarga eu te procuro, sei que não te chamo em vão.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41051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1325</TotalTime>
  <Words>756</Words>
  <Application>Microsoft Office PowerPoint</Application>
  <PresentationFormat>Apresentação na tela (4:3)</PresentationFormat>
  <Paragraphs>102</Paragraphs>
  <Slides>58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58</vt:i4>
      </vt:variant>
    </vt:vector>
  </HeadingPairs>
  <TitlesOfParts>
    <vt:vector size="65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XXII Domingo  do Tempo Comum 03/09/2023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 do Carmo</cp:lastModifiedBy>
  <cp:revision>126</cp:revision>
  <dcterms:created xsi:type="dcterms:W3CDTF">2021-02-27T18:57:26Z</dcterms:created>
  <dcterms:modified xsi:type="dcterms:W3CDTF">2023-06-23T22:12:08Z</dcterms:modified>
</cp:coreProperties>
</file>