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</p:sldMasterIdLst>
  <p:sldIdLst>
    <p:sldId id="258" r:id="rId4"/>
    <p:sldId id="264" r:id="rId5"/>
    <p:sldId id="260" r:id="rId6"/>
    <p:sldId id="265" r:id="rId7"/>
    <p:sldId id="262" r:id="rId8"/>
    <p:sldId id="494" r:id="rId9"/>
    <p:sldId id="514" r:id="rId10"/>
    <p:sldId id="516" r:id="rId11"/>
    <p:sldId id="517" r:id="rId12"/>
    <p:sldId id="518" r:id="rId13"/>
    <p:sldId id="271" r:id="rId14"/>
    <p:sldId id="460" r:id="rId15"/>
    <p:sldId id="513" r:id="rId16"/>
    <p:sldId id="503" r:id="rId17"/>
    <p:sldId id="461" r:id="rId18"/>
    <p:sldId id="406" r:id="rId19"/>
    <p:sldId id="413" r:id="rId20"/>
    <p:sldId id="330" r:id="rId21"/>
    <p:sldId id="332" r:id="rId22"/>
    <p:sldId id="471" r:id="rId23"/>
    <p:sldId id="522" r:id="rId24"/>
    <p:sldId id="521" r:id="rId25"/>
    <p:sldId id="520" r:id="rId26"/>
    <p:sldId id="519" r:id="rId27"/>
    <p:sldId id="389" r:id="rId28"/>
    <p:sldId id="339" r:id="rId29"/>
    <p:sldId id="505" r:id="rId30"/>
    <p:sldId id="523" r:id="rId31"/>
    <p:sldId id="342" r:id="rId32"/>
    <p:sldId id="506" r:id="rId33"/>
    <p:sldId id="343" r:id="rId34"/>
    <p:sldId id="507" r:id="rId35"/>
    <p:sldId id="347" r:id="rId36"/>
    <p:sldId id="508" r:id="rId37"/>
    <p:sldId id="430" r:id="rId38"/>
    <p:sldId id="509" r:id="rId39"/>
    <p:sldId id="380" r:id="rId40"/>
    <p:sldId id="510" r:id="rId41"/>
    <p:sldId id="431" r:id="rId42"/>
    <p:sldId id="511" r:id="rId43"/>
    <p:sldId id="423" r:id="rId44"/>
    <p:sldId id="512" r:id="rId45"/>
    <p:sldId id="356" r:id="rId46"/>
    <p:sldId id="355" r:id="rId47"/>
    <p:sldId id="524" r:id="rId48"/>
    <p:sldId id="528" r:id="rId49"/>
    <p:sldId id="527" r:id="rId50"/>
    <p:sldId id="526" r:id="rId51"/>
    <p:sldId id="529" r:id="rId52"/>
    <p:sldId id="525" r:id="rId53"/>
    <p:sldId id="530" r:id="rId54"/>
    <p:sldId id="531" r:id="rId55"/>
    <p:sldId id="532" r:id="rId56"/>
    <p:sldId id="353" r:id="rId5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00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XXI</a:t>
            </a:r>
            <a:r>
              <a:rPr lang="pt-BR" sz="7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Domingo 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Tempo Comum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pt-BR" sz="7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/08/2023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i="1" dirty="0" smtClean="0"/>
          </a:p>
          <a:p>
            <a:r>
              <a:rPr lang="pt-BR" b="1" i="1" dirty="0" smtClean="0"/>
              <a:t>Vem </a:t>
            </a:r>
            <a:r>
              <a:rPr lang="pt-BR" b="1" i="1" dirty="0"/>
              <a:t>escutar-me, ó Senhor, ó meu Deus, vem salvar o teu servo! Tem compaixão de minha dor, por ti chamo, o dia inteiro!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136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 smtClean="0"/>
              <a:t>Salmo</a:t>
            </a:r>
          </a:p>
          <a:p>
            <a:r>
              <a:rPr lang="pt-BR" sz="6600" b="1" i="1" dirty="0" smtClean="0"/>
              <a:t> Responsorial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 lnSpcReduction="10000"/>
          </a:bodyPr>
          <a:lstStyle/>
          <a:p>
            <a:endParaRPr lang="pt-BR" sz="6600" b="1" i="1" dirty="0" smtClean="0"/>
          </a:p>
          <a:p>
            <a:r>
              <a:rPr lang="pt-BR" sz="6600" b="1" i="1" dirty="0" smtClean="0"/>
              <a:t>Ó </a:t>
            </a:r>
            <a:r>
              <a:rPr lang="pt-BR" sz="6600" b="1" i="1" dirty="0"/>
              <a:t>Senhor, vossa bondade é para sempre,</a:t>
            </a:r>
          </a:p>
          <a:p>
            <a:r>
              <a:rPr lang="pt-BR" sz="6600" b="1" i="1" dirty="0"/>
              <a:t>completai em mim a obra começada!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799" y="574766"/>
            <a:ext cx="8669383" cy="6029234"/>
          </a:xfrm>
        </p:spPr>
        <p:txBody>
          <a:bodyPr anchor="ctr">
            <a:normAutofit/>
          </a:bodyPr>
          <a:lstStyle/>
          <a:p>
            <a:endParaRPr lang="pt-BR" sz="5400" b="1" i="1" dirty="0"/>
          </a:p>
          <a:p>
            <a:r>
              <a:rPr lang="pt-BR" b="1" i="1" dirty="0"/>
              <a:t>Aleluia, Aleluia, Aleluia.</a:t>
            </a:r>
            <a:r>
              <a:rPr lang="pt-BR" i="1" dirty="0"/>
              <a:t/>
            </a:r>
            <a:br>
              <a:rPr lang="pt-BR" i="1" dirty="0"/>
            </a:br>
            <a:r>
              <a:rPr lang="pt-BR" i="1" dirty="0"/>
              <a:t>Tu és Pedro, e sobre esta </a:t>
            </a:r>
            <a:r>
              <a:rPr lang="pt-BR" i="1" dirty="0" smtClean="0"/>
              <a:t>pedra edificarei </a:t>
            </a:r>
            <a:r>
              <a:rPr lang="pt-BR" i="1" dirty="0"/>
              <a:t>minha </a:t>
            </a:r>
            <a:r>
              <a:rPr lang="pt-BR" i="1" dirty="0" smtClean="0"/>
              <a:t>Igreja; e </a:t>
            </a:r>
            <a:r>
              <a:rPr lang="pt-BR" i="1" dirty="0"/>
              <a:t>os poderes do reino das </a:t>
            </a:r>
            <a:r>
              <a:rPr lang="pt-BR" i="1" dirty="0" smtClean="0"/>
              <a:t>trevas jamais </a:t>
            </a:r>
            <a:r>
              <a:rPr lang="pt-BR" i="1" dirty="0"/>
              <a:t>poderão contra ela!</a:t>
            </a:r>
            <a:endParaRPr lang="pt-BR" b="1" i="1" dirty="0"/>
          </a:p>
          <a:p>
            <a:endParaRPr lang="pt-BR" sz="4400" b="1" i="1" dirty="0"/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449976"/>
            <a:ext cx="7992836" cy="497694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 smtClean="0"/>
              <a:t>Lembrai-vos, Senhor, do </a:t>
            </a:r>
          </a:p>
          <a:p>
            <a:pPr marL="0" indent="0" algn="ctr">
              <a:buNone/>
            </a:pPr>
            <a:r>
              <a:rPr lang="pt-BR" sz="8500" b="1" i="1" dirty="0" smtClean="0"/>
              <a:t>vosso povo</a:t>
            </a:r>
            <a:endParaRPr lang="pt-BR" sz="8500" b="1" i="1" dirty="0"/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49" y="1214846"/>
            <a:ext cx="8083551" cy="5389154"/>
          </a:xfrm>
        </p:spPr>
        <p:txBody>
          <a:bodyPr>
            <a:normAutofit fontScale="92500" lnSpcReduction="10000"/>
          </a:bodyPr>
          <a:lstStyle/>
          <a:p>
            <a:r>
              <a:rPr lang="pt-BR" i="1" dirty="0"/>
              <a:t>As mesmas mãos que plantaram a semente aqui </a:t>
            </a:r>
            <a:r>
              <a:rPr lang="pt-BR" i="1" dirty="0" smtClean="0"/>
              <a:t>estão. O </a:t>
            </a:r>
            <a:r>
              <a:rPr lang="pt-BR" i="1" dirty="0"/>
              <a:t>mesmo pão que a mulher preparou aqui está.</a:t>
            </a:r>
          </a:p>
          <a:p>
            <a:r>
              <a:rPr lang="pt-BR" i="1" dirty="0"/>
              <a:t>O vinho novo que a uva sangrou jorrará no nosso altar!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137103"/>
          </a:xfrm>
        </p:spPr>
        <p:txBody>
          <a:bodyPr>
            <a:normAutofit/>
          </a:bodyPr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397726"/>
            <a:ext cx="7886700" cy="5133703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O Senhor vai acendendo luzes</a:t>
            </a:r>
          </a:p>
          <a:p>
            <a:r>
              <a:rPr lang="pt-BR" b="1" i="1" dirty="0"/>
              <a:t>quando vamos precisando delas.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5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1" i="1" dirty="0"/>
              <a:t>A liberdade haverá, a igualdade haverá,</a:t>
            </a:r>
          </a:p>
          <a:p>
            <a:r>
              <a:rPr lang="pt-BR" b="1" i="1" dirty="0"/>
              <a:t>e nesta festa onde a gente é </a:t>
            </a:r>
            <a:r>
              <a:rPr lang="pt-BR" b="1" i="1" dirty="0" smtClean="0"/>
              <a:t>irmão, o </a:t>
            </a:r>
            <a:r>
              <a:rPr lang="pt-BR" b="1" i="1" dirty="0"/>
              <a:t>Deus da vida se faz comunhão!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326571"/>
            <a:ext cx="8582297" cy="6244046"/>
          </a:xfrm>
        </p:spPr>
        <p:txBody>
          <a:bodyPr anchor="ctr">
            <a:noAutofit/>
          </a:bodyPr>
          <a:lstStyle/>
          <a:p>
            <a:r>
              <a:rPr lang="pt-BR" i="1" dirty="0"/>
              <a:t>Na flor do altar brilha o sonho da paz mundial.</a:t>
            </a:r>
          </a:p>
          <a:p>
            <a:r>
              <a:rPr lang="pt-BR" i="1" dirty="0"/>
              <a:t>A luz acesa é fé que palpita hoje em </a:t>
            </a:r>
            <a:r>
              <a:rPr lang="pt-BR" i="1" dirty="0" smtClean="0"/>
              <a:t>nós. Do </a:t>
            </a:r>
            <a:r>
              <a:rPr lang="pt-BR" i="1" dirty="0"/>
              <a:t>livro aberto o amor se derrama total no nosso altar!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6554131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1" i="1" dirty="0"/>
              <a:t>A liberdade haverá, a igualdade haverá,</a:t>
            </a:r>
          </a:p>
          <a:p>
            <a:r>
              <a:rPr lang="pt-BR" b="1" i="1" dirty="0"/>
              <a:t>e nesta festa onde a gente é </a:t>
            </a:r>
            <a:r>
              <a:rPr lang="pt-BR" b="1" i="1" dirty="0" smtClean="0"/>
              <a:t>irmão, o </a:t>
            </a:r>
            <a:r>
              <a:rPr lang="pt-BR" b="1" i="1" dirty="0"/>
              <a:t>Deus da vida se faz comunhão!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5758764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i="1" dirty="0"/>
              <a:t>Benditos sejam os frutos da terra de Deus,</a:t>
            </a:r>
          </a:p>
          <a:p>
            <a:r>
              <a:rPr lang="pt-BR" i="1" dirty="0"/>
              <a:t>benditos sejam o trabalho e a nossa </a:t>
            </a:r>
            <a:r>
              <a:rPr lang="pt-BR" i="1" dirty="0" smtClean="0"/>
              <a:t>união. Bendito </a:t>
            </a:r>
            <a:r>
              <a:rPr lang="pt-BR" i="1" dirty="0"/>
              <a:t>seja Jesus, que conosco estará além do altar!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110784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1" i="1" dirty="0"/>
              <a:t>A liberdade haverá, a igualdade haverá,</a:t>
            </a:r>
          </a:p>
          <a:p>
            <a:r>
              <a:rPr lang="pt-BR" b="1" i="1" dirty="0"/>
              <a:t>e nesta festa onde a gente é </a:t>
            </a:r>
            <a:r>
              <a:rPr lang="pt-BR" b="1" i="1" dirty="0" smtClean="0"/>
              <a:t>irmão, o </a:t>
            </a:r>
            <a:r>
              <a:rPr lang="pt-BR" b="1" i="1" dirty="0"/>
              <a:t>Deus da vida se faz comunhão!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0294833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 smtClean="0"/>
              <a:t>santo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3616543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2770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Santificai, nossa oferenda, ó Senhor!</a:t>
            </a:r>
          </a:p>
        </p:txBody>
      </p:sp>
    </p:spTree>
    <p:extLst>
      <p:ext uri="{BB962C8B-B14F-4D97-AF65-F5344CB8AC3E}">
        <p14:creationId xmlns:p14="http://schemas.microsoft.com/office/powerpoint/2010/main" val="3466856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6632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Todas as vezes que comemos desde pão, e bebemos deste cálice, anunciamos, Senhor, a vossa morte, enquanto esperamos  vossa vinda!</a:t>
            </a:r>
          </a:p>
        </p:txBody>
      </p:sp>
    </p:spTree>
    <p:extLst>
      <p:ext uri="{BB962C8B-B14F-4D97-AF65-F5344CB8AC3E}">
        <p14:creationId xmlns:p14="http://schemas.microsoft.com/office/powerpoint/2010/main" val="6886000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09789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Recebei, ó Senhor, nossa oferta!</a:t>
            </a:r>
          </a:p>
        </p:txBody>
      </p:sp>
    </p:spTree>
    <p:extLst>
      <p:ext uri="{BB962C8B-B14F-4D97-AF65-F5344CB8AC3E}">
        <p14:creationId xmlns:p14="http://schemas.microsoft.com/office/powerpoint/2010/main" val="6445281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89128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Fazei de nós um só corpo, e um só Espirito!</a:t>
            </a:r>
          </a:p>
        </p:txBody>
      </p:sp>
    </p:spTree>
    <p:extLst>
      <p:ext uri="{BB962C8B-B14F-4D97-AF65-F5344CB8AC3E}">
        <p14:creationId xmlns:p14="http://schemas.microsoft.com/office/powerpoint/2010/main" val="35657629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71140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1863263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80004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Lembrai-vos</a:t>
            </a:r>
            <a:r>
              <a:rPr lang="pt-BR" sz="8800" b="1" i="1" dirty="0"/>
              <a:t>, ó Pai, dos vossos filhos!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248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 lnSpcReduction="10000"/>
          </a:bodyPr>
          <a:lstStyle/>
          <a:p>
            <a:r>
              <a:rPr lang="pt-BR" b="1" i="1" dirty="0"/>
              <a:t>Vem escutar-me, ó </a:t>
            </a:r>
            <a:r>
              <a:rPr lang="pt-BR" b="1" i="1" dirty="0" smtClean="0"/>
              <a:t>Senhor, ó </a:t>
            </a:r>
            <a:r>
              <a:rPr lang="pt-BR" b="1" i="1" dirty="0"/>
              <a:t>meu Deus, vem salvar o teu </a:t>
            </a:r>
            <a:r>
              <a:rPr lang="pt-BR" b="1" i="1" dirty="0" smtClean="0"/>
              <a:t>servo! Tem </a:t>
            </a:r>
            <a:r>
              <a:rPr lang="pt-BR" b="1" i="1" dirty="0"/>
              <a:t>compaixão de minha </a:t>
            </a:r>
            <a:r>
              <a:rPr lang="pt-BR" b="1" i="1" dirty="0" smtClean="0"/>
              <a:t>dor, por </a:t>
            </a:r>
            <a:r>
              <a:rPr lang="pt-BR" b="1" i="1" dirty="0"/>
              <a:t>ti chamo, o dia inteiro!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2625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Concedei-nos, o convívio dos eleitos!</a:t>
            </a:r>
          </a:p>
        </p:txBody>
      </p:sp>
    </p:spTree>
    <p:extLst>
      <p:ext uri="{BB962C8B-B14F-4D97-AF65-F5344CB8AC3E}">
        <p14:creationId xmlns:p14="http://schemas.microsoft.com/office/powerpoint/2010/main" val="20720765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0816343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Agora vocês me digam,</a:t>
            </a:r>
          </a:p>
          <a:p>
            <a:pPr fontAlgn="b"/>
            <a:r>
              <a:rPr lang="pt-BR" sz="5400" b="1" i="1" dirty="0"/>
              <a:t>me digam vocês quem sou!</a:t>
            </a:r>
          </a:p>
          <a:p>
            <a:pPr fontAlgn="b"/>
            <a:r>
              <a:rPr lang="pt-BR" sz="5400" b="1" i="1" dirty="0"/>
              <a:t>O Filho és do Deus vivo,</a:t>
            </a:r>
          </a:p>
          <a:p>
            <a:pPr fontAlgn="b"/>
            <a:r>
              <a:rPr lang="pt-BR" sz="5400" b="1" i="1" dirty="0"/>
              <a:t>Messias, libertador.</a:t>
            </a:r>
          </a:p>
          <a:p>
            <a:pPr fontAlgn="b"/>
            <a:r>
              <a:rPr lang="pt-BR" sz="5400" b="1" i="1" dirty="0"/>
              <a:t>O Filho és do Deus vivo,</a:t>
            </a:r>
          </a:p>
          <a:p>
            <a:pPr fontAlgn="b"/>
            <a:r>
              <a:rPr lang="pt-BR" sz="5400" b="1" i="1" dirty="0"/>
              <a:t>Messias, libertador.</a:t>
            </a:r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427265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Louvar eu quero a ti, meu Deus, meu </a:t>
            </a:r>
            <a:r>
              <a:rPr lang="pt-BR" i="1" dirty="0" smtClean="0"/>
              <a:t>Rei, Teu </a:t>
            </a:r>
            <a:r>
              <a:rPr lang="pt-BR" i="1" dirty="0"/>
              <a:t>nome, eternamente, vou cantar</a:t>
            </a:r>
          </a:p>
          <a:p>
            <a:pPr fontAlgn="b"/>
            <a:r>
              <a:rPr lang="pt-BR" i="1" dirty="0"/>
              <a:t>Eu digo, cada dia, teu </a:t>
            </a:r>
            <a:r>
              <a:rPr lang="pt-BR" i="1" dirty="0" smtClean="0"/>
              <a:t>louvor, Vou </a:t>
            </a:r>
            <a:r>
              <a:rPr lang="pt-BR" i="1" dirty="0"/>
              <a:t>bendizer teu nome, sem parar.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30769441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A ti, grande Senhor, todo </a:t>
            </a:r>
            <a:r>
              <a:rPr lang="pt-BR" i="1" dirty="0" smtClean="0"/>
              <a:t>louvor! Ninguém </a:t>
            </a:r>
            <a:r>
              <a:rPr lang="pt-BR" i="1" dirty="0"/>
              <a:t>pode medir tua </a:t>
            </a:r>
            <a:r>
              <a:rPr lang="pt-BR" i="1" dirty="0" smtClean="0"/>
              <a:t>grandeza. As </a:t>
            </a:r>
            <a:r>
              <a:rPr lang="pt-BR" i="1" dirty="0"/>
              <a:t>gerações ensinam, uma à </a:t>
            </a:r>
            <a:r>
              <a:rPr lang="pt-BR" i="1" dirty="0" smtClean="0"/>
              <a:t>outra, O </a:t>
            </a:r>
            <a:r>
              <a:rPr lang="pt-BR" i="1" dirty="0"/>
              <a:t>que fizeste e a tua fortaleza</a:t>
            </a:r>
            <a:r>
              <a:rPr lang="pt-BR" i="1" dirty="0" smtClean="0"/>
              <a:t>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09062253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Agora vocês me digam,</a:t>
            </a:r>
          </a:p>
          <a:p>
            <a:pPr fontAlgn="b"/>
            <a:r>
              <a:rPr lang="pt-BR" sz="5400" b="1" i="1" dirty="0"/>
              <a:t>me digam vocês quem sou!</a:t>
            </a:r>
          </a:p>
          <a:p>
            <a:pPr fontAlgn="b"/>
            <a:r>
              <a:rPr lang="pt-BR" sz="5400" b="1" i="1" dirty="0"/>
              <a:t>O Filho és do Deus vivo,</a:t>
            </a:r>
          </a:p>
          <a:p>
            <a:pPr fontAlgn="b"/>
            <a:r>
              <a:rPr lang="pt-BR" sz="5400" b="1" i="1" dirty="0"/>
              <a:t>Messias, libertador.</a:t>
            </a:r>
          </a:p>
          <a:p>
            <a:pPr fontAlgn="b"/>
            <a:r>
              <a:rPr lang="pt-BR" sz="5400" b="1" i="1" dirty="0"/>
              <a:t>O Filho és do Deus vivo,</a:t>
            </a:r>
          </a:p>
          <a:p>
            <a:pPr fontAlgn="b"/>
            <a:r>
              <a:rPr lang="pt-BR" sz="5400" b="1" i="1" dirty="0"/>
              <a:t>Messias, libertador.</a:t>
            </a:r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37965887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7384" y="326570"/>
            <a:ext cx="8647610" cy="6257109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O teu poder e glória todos </a:t>
            </a:r>
            <a:r>
              <a:rPr lang="pt-BR" i="1" dirty="0" smtClean="0"/>
              <a:t>cantem E </a:t>
            </a:r>
            <a:r>
              <a:rPr lang="pt-BR" i="1" dirty="0"/>
              <a:t>espalhem maravilhas que operaste.</a:t>
            </a:r>
          </a:p>
          <a:p>
            <a:pPr fontAlgn="b"/>
            <a:r>
              <a:rPr lang="pt-BR" i="1" dirty="0"/>
              <a:t>os teus terríveis feitos se </a:t>
            </a:r>
            <a:r>
              <a:rPr lang="pt-BR" i="1" dirty="0" smtClean="0"/>
              <a:t>divulguem E </a:t>
            </a:r>
            <a:r>
              <a:rPr lang="pt-BR" i="1" dirty="0"/>
              <a:t>os mil prodígios que tu praticaste.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2199361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Bondoso é o Senhor para com </a:t>
            </a:r>
            <a:r>
              <a:rPr lang="pt-BR" i="1" dirty="0" smtClean="0"/>
              <a:t>todos, Com </a:t>
            </a:r>
            <a:r>
              <a:rPr lang="pt-BR" i="1" dirty="0"/>
              <a:t>tudo que criou toma cuidado.</a:t>
            </a:r>
          </a:p>
          <a:p>
            <a:pPr fontAlgn="b"/>
            <a:r>
              <a:rPr lang="pt-BR" i="1" dirty="0"/>
              <a:t>Senhor, as criaturas te </a:t>
            </a:r>
            <a:r>
              <a:rPr lang="pt-BR" i="1" dirty="0" smtClean="0"/>
              <a:t>agradeçam e </a:t>
            </a:r>
            <a:r>
              <a:rPr lang="pt-BR" i="1" dirty="0"/>
              <a:t>te bendiga todo ser criado</a:t>
            </a:r>
            <a:r>
              <a:rPr lang="pt-BR" i="1" dirty="0" smtClean="0"/>
              <a:t>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948664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Ó Senhor, põe teu ouvido bem aqui, pra me escutar.</a:t>
            </a:r>
          </a:p>
          <a:p>
            <a:r>
              <a:rPr lang="pt-BR" i="1" dirty="0"/>
              <a:t>Infeliz eu sou e pobre, vem depressa me ajudar!</a:t>
            </a:r>
          </a:p>
          <a:p>
            <a:r>
              <a:rPr lang="pt-BR" i="1" dirty="0"/>
              <a:t>Teu amigo eu sou, tu sabes, só em ti vou confiar.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Agora vocês me digam,</a:t>
            </a:r>
          </a:p>
          <a:p>
            <a:pPr fontAlgn="b"/>
            <a:r>
              <a:rPr lang="pt-BR" sz="5400" b="1" i="1" dirty="0"/>
              <a:t>me digam vocês quem sou!</a:t>
            </a:r>
          </a:p>
          <a:p>
            <a:pPr fontAlgn="b"/>
            <a:r>
              <a:rPr lang="pt-BR" sz="5400" b="1" i="1" dirty="0"/>
              <a:t>O Filho és do Deus vivo,</a:t>
            </a:r>
          </a:p>
          <a:p>
            <a:pPr fontAlgn="b"/>
            <a:r>
              <a:rPr lang="pt-BR" sz="5400" b="1" i="1" dirty="0"/>
              <a:t>Messias, libertador.</a:t>
            </a:r>
          </a:p>
          <a:p>
            <a:pPr fontAlgn="b"/>
            <a:r>
              <a:rPr lang="pt-BR" sz="5400" b="1" i="1" dirty="0"/>
              <a:t>O Filho és do Deus vivo,</a:t>
            </a:r>
          </a:p>
          <a:p>
            <a:pPr fontAlgn="b"/>
            <a:r>
              <a:rPr lang="pt-BR" sz="5400" b="1" i="1" dirty="0"/>
              <a:t>Messias, libertador.</a:t>
            </a:r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7898281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Teu Reino vai durar </a:t>
            </a:r>
            <a:r>
              <a:rPr lang="pt-BR" i="1" dirty="0" smtClean="0"/>
              <a:t>eternamente E </a:t>
            </a:r>
            <a:r>
              <a:rPr lang="pt-BR" i="1" dirty="0"/>
              <a:t>tu dominas todas as </a:t>
            </a:r>
            <a:r>
              <a:rPr lang="pt-BR" i="1" dirty="0" smtClean="0"/>
              <a:t>idades. Tu </a:t>
            </a:r>
            <a:r>
              <a:rPr lang="pt-BR" i="1" dirty="0"/>
              <a:t>és fiel àquilo que prometes</a:t>
            </a:r>
          </a:p>
          <a:p>
            <a:pPr fontAlgn="b"/>
            <a:r>
              <a:rPr lang="pt-BR" i="1" dirty="0"/>
              <a:t>E tudo realizas com bondade.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8848386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Sustentas quem tropeça, por </a:t>
            </a:r>
            <a:r>
              <a:rPr lang="pt-BR" i="1" dirty="0" smtClean="0"/>
              <a:t>fraqueza, E </a:t>
            </a:r>
            <a:r>
              <a:rPr lang="pt-BR" i="1" dirty="0"/>
              <a:t>quem anda curvado tu </a:t>
            </a:r>
            <a:r>
              <a:rPr lang="pt-BR" i="1" dirty="0" smtClean="0"/>
              <a:t>consertas. Pra </a:t>
            </a:r>
            <a:r>
              <a:rPr lang="pt-BR" i="1" dirty="0"/>
              <a:t>ti se voltam todos os olhares</a:t>
            </a:r>
          </a:p>
          <a:p>
            <a:pPr fontAlgn="b"/>
            <a:r>
              <a:rPr lang="pt-BR" i="1" dirty="0" smtClean="0"/>
              <a:t>E </a:t>
            </a:r>
            <a:r>
              <a:rPr lang="pt-BR" i="1" dirty="0"/>
              <a:t>o pão concedes tu na hora certa</a:t>
            </a:r>
            <a:r>
              <a:rPr lang="pt-BR" i="1" dirty="0" smtClean="0"/>
              <a:t>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3387572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Agora vocês me digam,</a:t>
            </a:r>
          </a:p>
          <a:p>
            <a:pPr fontAlgn="b"/>
            <a:r>
              <a:rPr lang="pt-BR" sz="5400" b="1" i="1" dirty="0"/>
              <a:t>me digam vocês quem sou!</a:t>
            </a:r>
          </a:p>
          <a:p>
            <a:pPr fontAlgn="b"/>
            <a:r>
              <a:rPr lang="pt-BR" sz="5400" b="1" i="1" dirty="0"/>
              <a:t>O Filho és do Deus vivo,</a:t>
            </a:r>
          </a:p>
          <a:p>
            <a:pPr fontAlgn="b"/>
            <a:r>
              <a:rPr lang="pt-BR" sz="5400" b="1" i="1" dirty="0"/>
              <a:t>Messias, libertador.</a:t>
            </a:r>
          </a:p>
          <a:p>
            <a:pPr fontAlgn="b"/>
            <a:r>
              <a:rPr lang="pt-BR" sz="5400" b="1" i="1" dirty="0"/>
              <a:t>O Filho és do Deus vivo,</a:t>
            </a:r>
          </a:p>
          <a:p>
            <a:pPr fontAlgn="b"/>
            <a:r>
              <a:rPr lang="pt-BR" sz="5400" b="1" i="1" dirty="0"/>
              <a:t>Messias, libertador.</a:t>
            </a:r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3732170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i="1" dirty="0" smtClean="0"/>
          </a:p>
          <a:p>
            <a:r>
              <a:rPr lang="pt-BR" b="1" i="1" dirty="0" smtClean="0"/>
              <a:t>Vem </a:t>
            </a:r>
            <a:r>
              <a:rPr lang="pt-BR" b="1" i="1" dirty="0"/>
              <a:t>escutar-me, ó Senhor, ó meu Deus, vem salvar o teu servo! Tem compaixão de minha dor, por ti chamo, o dia inteiro!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Compaixão de mim, Senhor Eu te chamo, noite e </a:t>
            </a:r>
            <a:r>
              <a:rPr lang="pt-BR" i="1" dirty="0" smtClean="0"/>
              <a:t>dia. Vem </a:t>
            </a:r>
            <a:r>
              <a:rPr lang="pt-BR" i="1" dirty="0"/>
              <a:t>me dar força e coragem e aumentar minha </a:t>
            </a:r>
            <a:r>
              <a:rPr lang="pt-BR" i="1" dirty="0" smtClean="0"/>
              <a:t>alegria. Eu </a:t>
            </a:r>
            <a:r>
              <a:rPr lang="pt-BR" i="1" dirty="0"/>
              <a:t>te faço minha prece, pois </a:t>
            </a:r>
            <a:r>
              <a:rPr lang="pt-BR" i="1" dirty="0" err="1" smtClean="0"/>
              <a:t>minh</a:t>
            </a:r>
            <a:r>
              <a:rPr lang="pt-BR" i="1" dirty="0" smtClean="0"/>
              <a:t>‘ alma </a:t>
            </a:r>
            <a:r>
              <a:rPr lang="pt-BR" i="1" dirty="0"/>
              <a:t>em ti confia.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4279744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i="1" dirty="0" smtClean="0"/>
          </a:p>
          <a:p>
            <a:r>
              <a:rPr lang="pt-BR" b="1" i="1" dirty="0" smtClean="0"/>
              <a:t>Vem </a:t>
            </a:r>
            <a:r>
              <a:rPr lang="pt-BR" b="1" i="1" dirty="0"/>
              <a:t>escutar-me, ó Senhor, ó meu Deus, vem salvar o teu servo! Tem compaixão de minha dor, por ti chamo, o dia inteiro!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955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3" y="352696"/>
            <a:ext cx="8791303" cy="6361613"/>
          </a:xfrm>
        </p:spPr>
        <p:txBody>
          <a:bodyPr anchor="ctr">
            <a:noAutofit/>
          </a:bodyPr>
          <a:lstStyle/>
          <a:p>
            <a:r>
              <a:rPr lang="pt-BR" i="1" dirty="0"/>
              <a:t>Tu és bom e compassivo e a quem pede, dás perdão.</a:t>
            </a:r>
          </a:p>
          <a:p>
            <a:r>
              <a:rPr lang="pt-BR" i="1" dirty="0"/>
              <a:t>Dá ouvido a meus </a:t>
            </a:r>
            <a:r>
              <a:rPr lang="pt-BR" i="1" dirty="0" smtClean="0"/>
              <a:t> Pedidos</a:t>
            </a:r>
            <a:r>
              <a:rPr lang="pt-BR" i="1" dirty="0"/>
              <a:t>: meu lamento é </a:t>
            </a:r>
            <a:r>
              <a:rPr lang="pt-BR" i="1" dirty="0" smtClean="0"/>
              <a:t>oração. Na </a:t>
            </a:r>
            <a:r>
              <a:rPr lang="pt-BR" i="1" dirty="0"/>
              <a:t>hora amarga eu te procuro, sei que não te chamo </a:t>
            </a:r>
            <a:r>
              <a:rPr lang="pt-BR" i="1" dirty="0" smtClean="0"/>
              <a:t>em vão</a:t>
            </a:r>
            <a:r>
              <a:rPr lang="pt-BR" i="1" dirty="0"/>
              <a:t>.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7025934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1284</TotalTime>
  <Words>854</Words>
  <Application>Microsoft Office PowerPoint</Application>
  <PresentationFormat>Apresentação na tela (4:3)</PresentationFormat>
  <Paragraphs>88</Paragraphs>
  <Slides>54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54</vt:i4>
      </vt:variant>
    </vt:vector>
  </HeadingPairs>
  <TitlesOfParts>
    <vt:vector size="61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XXI Domingo  do Tempo Comum 27/08/2023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 do Carmo</cp:lastModifiedBy>
  <cp:revision>126</cp:revision>
  <dcterms:created xsi:type="dcterms:W3CDTF">2021-02-27T18:57:26Z</dcterms:created>
  <dcterms:modified xsi:type="dcterms:W3CDTF">2023-06-23T00:35:45Z</dcterms:modified>
</cp:coreProperties>
</file>