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</p:sldMasterIdLst>
  <p:sldIdLst>
    <p:sldId id="258" r:id="rId4"/>
    <p:sldId id="264" r:id="rId5"/>
    <p:sldId id="260" r:id="rId6"/>
    <p:sldId id="265" r:id="rId7"/>
    <p:sldId id="262" r:id="rId8"/>
    <p:sldId id="494" r:id="rId9"/>
    <p:sldId id="514" r:id="rId10"/>
    <p:sldId id="518" r:id="rId11"/>
    <p:sldId id="517" r:id="rId12"/>
    <p:sldId id="516" r:id="rId13"/>
    <p:sldId id="271" r:id="rId14"/>
    <p:sldId id="520" r:id="rId15"/>
    <p:sldId id="519" r:id="rId16"/>
    <p:sldId id="521" r:id="rId17"/>
    <p:sldId id="513" r:id="rId18"/>
    <p:sldId id="503" r:id="rId19"/>
    <p:sldId id="461" r:id="rId20"/>
    <p:sldId id="406" r:id="rId21"/>
    <p:sldId id="413" r:id="rId22"/>
    <p:sldId id="330" r:id="rId23"/>
    <p:sldId id="332" r:id="rId24"/>
    <p:sldId id="471" r:id="rId25"/>
    <p:sldId id="470" r:id="rId26"/>
    <p:sldId id="469" r:id="rId27"/>
    <p:sldId id="389" r:id="rId28"/>
    <p:sldId id="339" r:id="rId29"/>
    <p:sldId id="505" r:id="rId30"/>
    <p:sldId id="342" r:id="rId31"/>
    <p:sldId id="506" r:id="rId32"/>
    <p:sldId id="343" r:id="rId33"/>
    <p:sldId id="507" r:id="rId34"/>
    <p:sldId id="347" r:id="rId35"/>
    <p:sldId id="508" r:id="rId36"/>
    <p:sldId id="430" r:id="rId37"/>
    <p:sldId id="509" r:id="rId38"/>
    <p:sldId id="380" r:id="rId39"/>
    <p:sldId id="510" r:id="rId40"/>
    <p:sldId id="431" r:id="rId41"/>
    <p:sldId id="511" r:id="rId42"/>
    <p:sldId id="423" r:id="rId43"/>
    <p:sldId id="512" r:id="rId44"/>
    <p:sldId id="356" r:id="rId45"/>
    <p:sldId id="355" r:id="rId46"/>
    <p:sldId id="479" r:id="rId47"/>
    <p:sldId id="476" r:id="rId48"/>
    <p:sldId id="478" r:id="rId49"/>
    <p:sldId id="477" r:id="rId50"/>
    <p:sldId id="480" r:id="rId51"/>
    <p:sldId id="481" r:id="rId52"/>
    <p:sldId id="353" r:id="rId5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theme" Target="theme/theme1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78393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  <p:sldLayoutId id="2147483743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pPr algn="ctr"/>
            <a:r>
              <a:rPr lang="pt-BR" sz="7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XIX</a:t>
            </a:r>
            <a:r>
              <a:rPr lang="pt-BR" sz="7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Domingo </a:t>
            </a:r>
            <a:b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Tempo Comum</a:t>
            </a:r>
            <a:b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13/08/2023</a:t>
            </a:r>
            <a:endParaRPr lang="pt-BR" sz="72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i="1" dirty="0"/>
              <a:t>Senhor, tua aliança leva em conta e não largues o teu povo! Defende a tua causa e não desprezes quem pede o teu socorro!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410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41160"/>
          </a:xfrm>
        </p:spPr>
        <p:txBody>
          <a:bodyPr/>
          <a:lstStyle/>
          <a:p>
            <a:pPr algn="ctr"/>
            <a:r>
              <a:rPr lang="pt-B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Aspersão </a:t>
            </a: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1463040"/>
            <a:ext cx="8516983" cy="5042263"/>
          </a:xfrm>
        </p:spPr>
        <p:txBody>
          <a:bodyPr anchor="ctr"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BR" sz="6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Lavados na Fonte Viva</a:t>
            </a:r>
          </a:p>
          <a:p>
            <a:pPr marL="0" indent="0" algn="ctr">
              <a:buNone/>
            </a:pPr>
            <a:r>
              <a:rPr lang="pt-BR" sz="6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lado aberto de Cristo,</a:t>
            </a:r>
          </a:p>
          <a:p>
            <a:pPr marL="0" indent="0" algn="ctr">
              <a:buNone/>
            </a:pPr>
            <a:r>
              <a:rPr lang="pt-BR" sz="6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Transpomos, </a:t>
            </a:r>
            <a:r>
              <a:rPr lang="pt-BR" sz="6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vitoriosos</a:t>
            </a:r>
            <a:r>
              <a:rPr lang="pt-BR" sz="6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ctr">
              <a:buNone/>
            </a:pPr>
            <a:r>
              <a:rPr lang="pt-BR" sz="6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portas do Paraíso! (Bis)</a:t>
            </a:r>
          </a:p>
          <a:p>
            <a:pPr marL="0" indent="0" algn="ctr">
              <a:buNone/>
            </a:pPr>
            <a:r>
              <a:rPr lang="pt-BR" sz="6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Aleluia, aleluia! Aleluia, Aleluia!</a:t>
            </a:r>
            <a:endParaRPr lang="pt-BR" sz="6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8127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/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9650969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 smtClean="0"/>
              <a:t>Salmo</a:t>
            </a:r>
          </a:p>
          <a:p>
            <a:r>
              <a:rPr lang="pt-BR" sz="6600" b="1" i="1" dirty="0" smtClean="0"/>
              <a:t> Responsorial</a:t>
            </a:r>
            <a:r>
              <a:rPr lang="pt-BR" sz="6600" b="1" i="1" dirty="0"/>
              <a:t/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826810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Mostrai-nos, ó Senhor, vossa </a:t>
            </a:r>
            <a:r>
              <a:rPr lang="pt-BR" sz="6600" b="1" i="1" dirty="0" smtClean="0"/>
              <a:t>bondade, e </a:t>
            </a:r>
            <a:r>
              <a:rPr lang="pt-BR" sz="6600" b="1" i="1" dirty="0"/>
              <a:t>a vossa salvação nos concedei!</a:t>
            </a: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4799" y="574766"/>
            <a:ext cx="8669383" cy="6029234"/>
          </a:xfrm>
        </p:spPr>
        <p:txBody>
          <a:bodyPr anchor="ctr">
            <a:normAutofit fontScale="92500" lnSpcReduction="10000"/>
          </a:bodyPr>
          <a:lstStyle/>
          <a:p>
            <a:endParaRPr lang="pt-BR" b="1" i="1" dirty="0"/>
          </a:p>
          <a:p>
            <a:endParaRPr lang="pt-BR" sz="5400" b="1" i="1" dirty="0"/>
          </a:p>
          <a:p>
            <a:r>
              <a:rPr lang="pt-BR" b="1" i="1" dirty="0"/>
              <a:t>Aleluia, Aleluia, Aleluia.</a:t>
            </a:r>
            <a:r>
              <a:rPr lang="pt-BR" i="1" dirty="0"/>
              <a:t/>
            </a:r>
            <a:br>
              <a:rPr lang="pt-BR" i="1" dirty="0"/>
            </a:br>
            <a:r>
              <a:rPr lang="pt-BR" i="1" dirty="0"/>
              <a:t>Eu confio em nosso Senhor,</a:t>
            </a:r>
          </a:p>
          <a:p>
            <a:r>
              <a:rPr lang="pt-BR" i="1" dirty="0"/>
              <a:t>com fé, esperança e amor;</a:t>
            </a:r>
          </a:p>
          <a:p>
            <a:r>
              <a:rPr lang="pt-BR" i="1" dirty="0"/>
              <a:t>eu espero em sua palavra,</a:t>
            </a:r>
          </a:p>
          <a:p>
            <a:r>
              <a:rPr lang="pt-BR" i="1" dirty="0"/>
              <a:t>hosana, ó Senhor, vem, me salva!</a:t>
            </a:r>
            <a:endParaRPr lang="pt-BR" sz="4400" b="1" i="1" dirty="0"/>
          </a:p>
          <a:p>
            <a:endParaRPr lang="pt-BR" sz="4400" b="1" i="1" dirty="0"/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t-B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5" y="1449976"/>
            <a:ext cx="7992836" cy="4976949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500" b="1" i="1" dirty="0" smtClean="0"/>
              <a:t>Abençoai, Senhor, vosso povo!</a:t>
            </a:r>
            <a:endParaRPr lang="pt-BR" sz="8500" b="1" i="1" dirty="0"/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137103"/>
          </a:xfrm>
        </p:spPr>
        <p:txBody>
          <a:bodyPr>
            <a:normAutofit/>
          </a:bodyPr>
          <a:lstStyle/>
          <a:p>
            <a:pPr algn="ctr"/>
            <a:r>
              <a:rPr lang="pt-B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Orante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397726"/>
            <a:ext cx="7886700" cy="5133703"/>
          </a:xfrm>
        </p:spPr>
        <p:txBody>
          <a:bodyPr anchor="ctr">
            <a:normAutofit/>
          </a:bodyPr>
          <a:lstStyle/>
          <a:p>
            <a:r>
              <a:rPr lang="pt-BR" b="1" i="1" dirty="0"/>
              <a:t>O Senhor vai acendendo luzes</a:t>
            </a:r>
          </a:p>
          <a:p>
            <a:r>
              <a:rPr lang="pt-BR" b="1" i="1"/>
              <a:t>quando vamos precisando delas.</a:t>
            </a: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757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84971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49" y="1214846"/>
            <a:ext cx="8083551" cy="5389154"/>
          </a:xfrm>
        </p:spPr>
        <p:txBody>
          <a:bodyPr>
            <a:normAutofit fontScale="92500" lnSpcReduction="10000"/>
          </a:bodyPr>
          <a:lstStyle/>
          <a:p>
            <a:r>
              <a:rPr lang="pt-BR" dirty="0"/>
              <a:t>As mesmas mãos que plantaram a semente aqui </a:t>
            </a:r>
            <a:r>
              <a:rPr lang="pt-BR" dirty="0" smtClean="0"/>
              <a:t>estão. O </a:t>
            </a:r>
            <a:r>
              <a:rPr lang="pt-BR" dirty="0"/>
              <a:t>mesmo pão que a mulher preparou aqui está.</a:t>
            </a:r>
          </a:p>
          <a:p>
            <a:r>
              <a:rPr lang="pt-BR" dirty="0"/>
              <a:t>O vinho novo que a uva sangrou jorrará no nosso altar!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r>
              <a:rPr lang="pt-BR" b="1" dirty="0"/>
              <a:t>A liberdade haverá, a igualdade haverá,</a:t>
            </a:r>
          </a:p>
          <a:p>
            <a:r>
              <a:rPr lang="pt-BR" b="1" dirty="0"/>
              <a:t>e nesta festa onde a gente é </a:t>
            </a:r>
            <a:r>
              <a:rPr lang="pt-BR" b="1" dirty="0" smtClean="0"/>
              <a:t>irmão, o </a:t>
            </a:r>
            <a:r>
              <a:rPr lang="pt-BR" b="1" dirty="0"/>
              <a:t>Deus da vida se faz comunhão!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1136077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48194" y="326571"/>
            <a:ext cx="8699863" cy="6309360"/>
          </a:xfrm>
        </p:spPr>
        <p:txBody>
          <a:bodyPr anchor="ctr">
            <a:noAutofit/>
          </a:bodyPr>
          <a:lstStyle/>
          <a:p>
            <a:r>
              <a:rPr lang="pt-BR" dirty="0"/>
              <a:t>Na flor do altar brilha o sonho da paz mundial.</a:t>
            </a:r>
          </a:p>
          <a:p>
            <a:r>
              <a:rPr lang="pt-BR" dirty="0"/>
              <a:t>A luz acesa é fé </a:t>
            </a:r>
            <a:r>
              <a:rPr lang="pt-BR" dirty="0" smtClean="0"/>
              <a:t>que palpita </a:t>
            </a:r>
            <a:r>
              <a:rPr lang="pt-BR" dirty="0"/>
              <a:t>hoje em </a:t>
            </a:r>
            <a:r>
              <a:rPr lang="pt-BR" dirty="0" smtClean="0"/>
              <a:t>nós. Do </a:t>
            </a:r>
            <a:r>
              <a:rPr lang="pt-BR" dirty="0"/>
              <a:t>livro aberto o amor se derrama total no nosso altar!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502165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r>
              <a:rPr lang="pt-BR" b="1" dirty="0"/>
              <a:t>A liberdade haverá, a igualdade haverá,</a:t>
            </a:r>
          </a:p>
          <a:p>
            <a:r>
              <a:rPr lang="pt-BR" b="1" dirty="0"/>
              <a:t>e nesta festa onde a gente é irmão, o Deus da vida se faz comunhão!</a:t>
            </a:r>
          </a:p>
          <a:p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8484748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 smtClean="0"/>
              <a:t>VI-A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65434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Santo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8569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663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2069" y="326571"/>
            <a:ext cx="8739051" cy="6309360"/>
          </a:xfrm>
        </p:spPr>
        <p:txBody>
          <a:bodyPr anchor="ctr">
            <a:noAutofit/>
          </a:bodyPr>
          <a:lstStyle/>
          <a:p>
            <a:r>
              <a:rPr lang="pt-BR" sz="8800" b="1" i="1" dirty="0"/>
              <a:t>O vosso Filho </a:t>
            </a:r>
            <a:r>
              <a:rPr lang="pt-BR" sz="8800" b="1" i="1" dirty="0" smtClean="0"/>
              <a:t>permaneça</a:t>
            </a:r>
          </a:p>
          <a:p>
            <a:r>
              <a:rPr lang="pt-BR" sz="8800" b="1" i="1" dirty="0" smtClean="0"/>
              <a:t> </a:t>
            </a:r>
            <a:r>
              <a:rPr lang="pt-BR" sz="8800" b="1" i="1" dirty="0"/>
              <a:t>entre nós!</a:t>
            </a:r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6886000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109789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dirty="0"/>
              <a:t> </a:t>
            </a:r>
            <a:r>
              <a:rPr lang="pt-BR" sz="8800" b="1" i="1" dirty="0"/>
              <a:t>Mandai o vosso Espírito Santo!</a:t>
            </a:r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6445281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289128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48194" y="326570"/>
            <a:ext cx="8660675" cy="6100355"/>
          </a:xfrm>
        </p:spPr>
        <p:txBody>
          <a:bodyPr anchor="ctr">
            <a:normAutofit fontScale="85000" lnSpcReduction="20000"/>
          </a:bodyPr>
          <a:lstStyle/>
          <a:p>
            <a:endParaRPr lang="pt-BR" sz="7100" b="1" i="1" dirty="0" smtClean="0"/>
          </a:p>
          <a:p>
            <a:r>
              <a:rPr lang="pt-BR" sz="7100" b="1" i="1" dirty="0" smtClean="0"/>
              <a:t>Todas </a:t>
            </a:r>
            <a:r>
              <a:rPr lang="pt-BR" sz="7100" b="1" i="1" dirty="0"/>
              <a:t>as vezes que comemos deste pão e bebemos deste cálice, anunciamos, Senhor, a vossa morte, enquanto esperamos a vossa vinda!</a:t>
            </a:r>
            <a:r>
              <a:rPr lang="pt-BR" sz="8800" dirty="0"/>
              <a:t/>
            </a:r>
            <a:br>
              <a:rPr lang="pt-BR" sz="8800" dirty="0"/>
            </a:b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7629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071140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8800" b="1" i="1" dirty="0"/>
              <a:t>Aceitai, ó Senhor, a </a:t>
            </a:r>
            <a:endParaRPr lang="pt-BR" sz="8800" b="1" i="1" dirty="0" smtClean="0"/>
          </a:p>
          <a:p>
            <a:r>
              <a:rPr lang="pt-BR" sz="8800" b="1" i="1" dirty="0" smtClean="0"/>
              <a:t>nossa </a:t>
            </a:r>
            <a:r>
              <a:rPr lang="pt-BR" sz="8800" b="1" i="1" dirty="0"/>
              <a:t>oferta!</a:t>
            </a:r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18632633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6800040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dirty="0"/>
              <a:t> </a:t>
            </a:r>
            <a:r>
              <a:rPr lang="pt-BR" sz="8800" b="1" i="1" dirty="0"/>
              <a:t>Confirmai na caridade o </a:t>
            </a:r>
            <a:endParaRPr lang="pt-BR" sz="8800" b="1" i="1" dirty="0" smtClean="0"/>
          </a:p>
          <a:p>
            <a:r>
              <a:rPr lang="pt-BR" sz="8800" b="1" i="1" dirty="0" smtClean="0"/>
              <a:t>vosso </a:t>
            </a:r>
            <a:r>
              <a:rPr lang="pt-BR" sz="8800" b="1" i="1" dirty="0"/>
              <a:t>povo!</a:t>
            </a:r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18342487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8262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t-B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82880" y="1554480"/>
            <a:ext cx="8856617" cy="5107577"/>
          </a:xfrm>
        </p:spPr>
        <p:txBody>
          <a:bodyPr>
            <a:normAutofit lnSpcReduction="10000"/>
          </a:bodyPr>
          <a:lstStyle/>
          <a:p>
            <a:r>
              <a:rPr lang="pt-BR" b="1" i="1" dirty="0"/>
              <a:t>Senhor, tua </a:t>
            </a:r>
            <a:r>
              <a:rPr lang="pt-BR" b="1" i="1" dirty="0" smtClean="0"/>
              <a:t>aliança leva </a:t>
            </a:r>
            <a:r>
              <a:rPr lang="pt-BR" b="1" i="1" dirty="0"/>
              <a:t>em conta e não largues o teu povo!</a:t>
            </a:r>
          </a:p>
          <a:p>
            <a:r>
              <a:rPr lang="pt-BR" b="1" i="1" dirty="0"/>
              <a:t>Defende a tua causa</a:t>
            </a:r>
          </a:p>
          <a:p>
            <a:r>
              <a:rPr lang="pt-BR" b="1" i="1" dirty="0"/>
              <a:t>e não desprezes quem pede o teu socorro!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8800" b="1" i="1" dirty="0"/>
              <a:t>Concedei-lhes, </a:t>
            </a:r>
            <a:endParaRPr lang="pt-BR" sz="8800" b="1" i="1" dirty="0" smtClean="0"/>
          </a:p>
          <a:p>
            <a:r>
              <a:rPr lang="pt-BR" sz="8800" b="1" i="1" dirty="0" smtClean="0"/>
              <a:t>ó </a:t>
            </a:r>
            <a:r>
              <a:rPr lang="pt-BR" sz="8800" b="1" i="1" dirty="0"/>
              <a:t>Senhor, a </a:t>
            </a:r>
            <a:endParaRPr lang="pt-BR" sz="8800" b="1" i="1" dirty="0" smtClean="0"/>
          </a:p>
          <a:p>
            <a:r>
              <a:rPr lang="pt-BR" sz="8800" b="1" i="1" dirty="0" smtClean="0"/>
              <a:t>luz </a:t>
            </a:r>
            <a:r>
              <a:rPr lang="pt-BR" sz="8800" b="1" i="1" dirty="0"/>
              <a:t>eterna!</a:t>
            </a:r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207207658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971497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108163432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b="1" i="1" dirty="0"/>
              <a:t>Na barca estão os discípulos</a:t>
            </a:r>
          </a:p>
          <a:p>
            <a:pPr fontAlgn="b"/>
            <a:r>
              <a:rPr lang="pt-BR" sz="5400" b="1" i="1" dirty="0"/>
              <a:t>De joelhos, a Cristo adorar:</a:t>
            </a:r>
          </a:p>
          <a:p>
            <a:pPr fontAlgn="b"/>
            <a:r>
              <a:rPr lang="pt-BR" sz="5400" b="1" i="1" dirty="0" smtClean="0"/>
              <a:t>O </a:t>
            </a:r>
            <a:r>
              <a:rPr lang="pt-BR" sz="5400" b="1" i="1" dirty="0"/>
              <a:t>Filho de Deus tu és,</a:t>
            </a:r>
          </a:p>
          <a:p>
            <a:pPr fontAlgn="b"/>
            <a:r>
              <a:rPr lang="pt-BR" sz="5400" b="1" i="1" dirty="0"/>
              <a:t>Senhor, tua mão vem nos </a:t>
            </a:r>
            <a:r>
              <a:rPr lang="pt-BR" sz="5400" b="1" i="1" dirty="0" smtClean="0"/>
              <a:t>dar! Tu </a:t>
            </a:r>
            <a:r>
              <a:rPr lang="pt-BR" sz="5400" b="1" i="1" dirty="0"/>
              <a:t>és o Filho de Deus!</a:t>
            </a:r>
          </a:p>
          <a:p>
            <a:pPr fontAlgn="b"/>
            <a:r>
              <a:rPr lang="pt-BR" sz="5400" b="1" i="1" dirty="0"/>
              <a:t>Senhor, tua mão vem nos dar</a:t>
            </a:r>
            <a:r>
              <a:rPr lang="pt-BR" sz="5400" b="1" i="1" dirty="0" smtClean="0"/>
              <a:t>!</a:t>
            </a:r>
            <a:endParaRPr lang="pt-BR" sz="5400" b="1" i="1" dirty="0"/>
          </a:p>
        </p:txBody>
      </p:sp>
    </p:spTree>
    <p:extLst>
      <p:ext uri="{BB962C8B-B14F-4D97-AF65-F5344CB8AC3E}">
        <p14:creationId xmlns:p14="http://schemas.microsoft.com/office/powerpoint/2010/main" val="24272653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i="1" dirty="0"/>
              <a:t>Louvar eu quero a ti, meu Deus, meu </a:t>
            </a:r>
            <a:r>
              <a:rPr lang="pt-BR" i="1" dirty="0" smtClean="0"/>
              <a:t>Rei, Teu </a:t>
            </a:r>
            <a:r>
              <a:rPr lang="pt-BR" i="1" dirty="0"/>
              <a:t>nome, eternamente, vou cantar</a:t>
            </a:r>
          </a:p>
          <a:p>
            <a:pPr fontAlgn="b"/>
            <a:r>
              <a:rPr lang="pt-BR" i="1" dirty="0"/>
              <a:t>Eu digo, cada dia, teu </a:t>
            </a:r>
            <a:r>
              <a:rPr lang="pt-BR" i="1" dirty="0" smtClean="0"/>
              <a:t>louvor, Vou </a:t>
            </a:r>
            <a:r>
              <a:rPr lang="pt-BR" i="1" dirty="0"/>
              <a:t>bendizer teu nome, sem parar.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275846518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i="1" dirty="0"/>
              <a:t>A ti, grande Senhor, todo </a:t>
            </a:r>
            <a:r>
              <a:rPr lang="pt-BR" i="1" dirty="0" smtClean="0"/>
              <a:t>louvor! Ninguém </a:t>
            </a:r>
            <a:r>
              <a:rPr lang="pt-BR" i="1" dirty="0"/>
              <a:t>pode medir tua grandeza.</a:t>
            </a:r>
          </a:p>
          <a:p>
            <a:pPr fontAlgn="b"/>
            <a:r>
              <a:rPr lang="pt-BR" i="1" dirty="0"/>
              <a:t>As gerações ensinam, uma à </a:t>
            </a:r>
            <a:r>
              <a:rPr lang="pt-BR" i="1" dirty="0" smtClean="0"/>
              <a:t>outra, O </a:t>
            </a:r>
            <a:r>
              <a:rPr lang="pt-BR" i="1" dirty="0"/>
              <a:t>que fizeste e a tua fortaleza</a:t>
            </a:r>
            <a:r>
              <a:rPr lang="pt-BR" i="1" dirty="0" smtClean="0"/>
              <a:t>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188125157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2069" y="326571"/>
            <a:ext cx="8595360" cy="6204858"/>
          </a:xfrm>
        </p:spPr>
        <p:txBody>
          <a:bodyPr anchor="ctr">
            <a:noAutofit/>
          </a:bodyPr>
          <a:lstStyle/>
          <a:p>
            <a:pPr fontAlgn="b"/>
            <a:endParaRPr lang="pt-BR" sz="5400" b="1" i="1" dirty="0" smtClean="0"/>
          </a:p>
          <a:p>
            <a:pPr fontAlgn="b"/>
            <a:r>
              <a:rPr lang="pt-BR" sz="5400" b="1" i="1" dirty="0" smtClean="0"/>
              <a:t>Na </a:t>
            </a:r>
            <a:r>
              <a:rPr lang="pt-BR" sz="5400" b="1" i="1" dirty="0"/>
              <a:t>barca estão os discípulos</a:t>
            </a:r>
          </a:p>
          <a:p>
            <a:pPr fontAlgn="b"/>
            <a:r>
              <a:rPr lang="pt-BR" sz="5400" b="1" i="1" dirty="0"/>
              <a:t>De joelhos, a Cristo </a:t>
            </a:r>
            <a:r>
              <a:rPr lang="pt-BR" sz="5400" b="1" i="1" dirty="0" smtClean="0"/>
              <a:t>adorar: O </a:t>
            </a:r>
            <a:r>
              <a:rPr lang="pt-BR" sz="5400" b="1" i="1" dirty="0"/>
              <a:t>Filho de Deus tu </a:t>
            </a:r>
            <a:r>
              <a:rPr lang="pt-BR" sz="5400" b="1" i="1" dirty="0" smtClean="0"/>
              <a:t>és, Senhor</a:t>
            </a:r>
            <a:r>
              <a:rPr lang="pt-BR" sz="5400" b="1" i="1" dirty="0"/>
              <a:t>, tua mão vem nos dar! Tu és o Filho de </a:t>
            </a:r>
            <a:r>
              <a:rPr lang="pt-BR" sz="5400" b="1" i="1" dirty="0" smtClean="0"/>
              <a:t>Deus! Senhor</a:t>
            </a:r>
            <a:r>
              <a:rPr lang="pt-BR" sz="5400" b="1" i="1" dirty="0"/>
              <a:t>, tua mão vem nos dar!</a:t>
            </a:r>
          </a:p>
          <a:p>
            <a:pPr fontAlgn="b"/>
            <a:endParaRPr lang="pt-BR" sz="5000" i="1" dirty="0"/>
          </a:p>
        </p:txBody>
      </p:sp>
    </p:spTree>
    <p:extLst>
      <p:ext uri="{BB962C8B-B14F-4D97-AF65-F5344CB8AC3E}">
        <p14:creationId xmlns:p14="http://schemas.microsoft.com/office/powerpoint/2010/main" val="348349786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87383" y="326571"/>
            <a:ext cx="8634548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i="1" dirty="0"/>
              <a:t>O teu poder e glória todos </a:t>
            </a:r>
            <a:r>
              <a:rPr lang="pt-BR" i="1" dirty="0" smtClean="0"/>
              <a:t>cantem E </a:t>
            </a:r>
            <a:r>
              <a:rPr lang="pt-BR" i="1" dirty="0"/>
              <a:t>espalhem maravilhas que operaste.</a:t>
            </a:r>
          </a:p>
          <a:p>
            <a:pPr fontAlgn="b"/>
            <a:r>
              <a:rPr lang="pt-BR" i="1" dirty="0"/>
              <a:t>os teus terríveis feitos se </a:t>
            </a:r>
            <a:r>
              <a:rPr lang="pt-BR" i="1" dirty="0" smtClean="0"/>
              <a:t>divulguem E </a:t>
            </a:r>
            <a:r>
              <a:rPr lang="pt-BR" i="1" dirty="0"/>
              <a:t>os mil prodígios que tu praticaste.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398043646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1886" y="326571"/>
            <a:ext cx="8399417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i="1" dirty="0"/>
              <a:t>Bondoso é o Senhor para com </a:t>
            </a:r>
            <a:r>
              <a:rPr lang="pt-BR" i="1" dirty="0" smtClean="0"/>
              <a:t>todos, Com </a:t>
            </a:r>
            <a:r>
              <a:rPr lang="pt-BR" i="1" dirty="0"/>
              <a:t>tudo que criou toma cuidado.</a:t>
            </a:r>
          </a:p>
          <a:p>
            <a:pPr fontAlgn="b"/>
            <a:r>
              <a:rPr lang="pt-BR" i="1" dirty="0"/>
              <a:t>Senhor, as criaturas te </a:t>
            </a:r>
            <a:r>
              <a:rPr lang="pt-BR" i="1" dirty="0" smtClean="0"/>
              <a:t>agradeçam e </a:t>
            </a:r>
            <a:r>
              <a:rPr lang="pt-BR" i="1" dirty="0"/>
              <a:t>te bendiga todo ser criado</a:t>
            </a:r>
            <a:r>
              <a:rPr lang="pt-BR" i="1" dirty="0" smtClean="0"/>
              <a:t>!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186352049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endParaRPr lang="pt-BR" sz="5400" b="1" i="1" dirty="0" smtClean="0"/>
          </a:p>
          <a:p>
            <a:pPr fontAlgn="b"/>
            <a:r>
              <a:rPr lang="pt-BR" sz="5400" b="1" i="1" dirty="0" smtClean="0"/>
              <a:t>Na </a:t>
            </a:r>
            <a:r>
              <a:rPr lang="pt-BR" sz="5400" b="1" i="1" dirty="0"/>
              <a:t>barca estão os discípulos</a:t>
            </a:r>
          </a:p>
          <a:p>
            <a:pPr fontAlgn="b"/>
            <a:r>
              <a:rPr lang="pt-BR" sz="5400" b="1" i="1" dirty="0"/>
              <a:t>De joelhos, a Cristo adorar: O Filho de Deus tu és, Senhor, tua mão vem nos dar! Tu és o Filho de Deus! Senhor, tua mão vem nos dar!</a:t>
            </a:r>
          </a:p>
          <a:p>
            <a:pPr fontAlgn="b"/>
            <a:endParaRPr lang="pt-BR" sz="5400" b="1" i="1" dirty="0"/>
          </a:p>
        </p:txBody>
      </p:sp>
    </p:spTree>
    <p:extLst>
      <p:ext uri="{BB962C8B-B14F-4D97-AF65-F5344CB8AC3E}">
        <p14:creationId xmlns:p14="http://schemas.microsoft.com/office/powerpoint/2010/main" val="2972020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A nação que ele governa, é feliz com tal Senhor.</a:t>
            </a:r>
          </a:p>
          <a:p>
            <a:r>
              <a:rPr lang="pt-BR" dirty="0"/>
              <a:t>Lá do céu ele vê tudo, vê o homem e seu valor.</a:t>
            </a:r>
          </a:p>
          <a:p>
            <a:r>
              <a:rPr lang="pt-BR" dirty="0"/>
              <a:t>Fez o nosso coração, forte e contemplador.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i="1" dirty="0"/>
              <a:t>Senhor, tua aliança leva em conta e não largues o teu </a:t>
            </a:r>
            <a:r>
              <a:rPr lang="pt-BR" b="1" i="1" dirty="0" smtClean="0"/>
              <a:t>povo! Defende </a:t>
            </a:r>
            <a:r>
              <a:rPr lang="pt-BR" b="1" i="1" dirty="0"/>
              <a:t>a tua </a:t>
            </a:r>
            <a:r>
              <a:rPr lang="pt-BR" b="1" i="1" dirty="0" smtClean="0"/>
              <a:t>causa e </a:t>
            </a:r>
            <a:r>
              <a:rPr lang="pt-BR" b="1" i="1" dirty="0"/>
              <a:t>não desprezes quem pede o teu socorro!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52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O que dá a vitória ao rei não é ter muitos soldados.</a:t>
            </a:r>
          </a:p>
          <a:p>
            <a:r>
              <a:rPr lang="pt-BR" dirty="0"/>
              <a:t>O valente não se livra por sua força ou seus </a:t>
            </a:r>
            <a:r>
              <a:rPr lang="pt-BR" dirty="0" smtClean="0"/>
              <a:t>cuidados. Quem </a:t>
            </a:r>
            <a:r>
              <a:rPr lang="pt-BR" dirty="0"/>
              <a:t>confia nos cavalos vai, no fim, ser derrotado.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32399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i="1" dirty="0"/>
              <a:t>Senhor, tua aliança leva em conta e não largues o teu </a:t>
            </a:r>
            <a:r>
              <a:rPr lang="pt-BR" b="1" i="1" dirty="0" smtClean="0"/>
              <a:t>povo! Defende </a:t>
            </a:r>
            <a:r>
              <a:rPr lang="pt-BR" b="1" i="1" dirty="0"/>
              <a:t>a tua </a:t>
            </a:r>
            <a:r>
              <a:rPr lang="pt-BR" b="1" i="1" dirty="0" smtClean="0"/>
              <a:t>causa e </a:t>
            </a:r>
            <a:r>
              <a:rPr lang="pt-BR" b="1" i="1" dirty="0"/>
              <a:t>não desprezes quem pede o teu socorro!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6623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" y="352696"/>
            <a:ext cx="8739051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Ó Senhor protege sempre quem espera em seu amor,</a:t>
            </a:r>
          </a:p>
          <a:p>
            <a:r>
              <a:rPr lang="pt-BR" dirty="0"/>
              <a:t>pra livrar da triste morte, e, na fome, dar </a:t>
            </a:r>
            <a:r>
              <a:rPr lang="pt-BR" dirty="0" smtClean="0"/>
              <a:t>vigor. No </a:t>
            </a:r>
            <a:r>
              <a:rPr lang="pt-BR" dirty="0"/>
              <a:t>Senhor é que </a:t>
            </a:r>
            <a:r>
              <a:rPr lang="pt-BR" dirty="0" smtClean="0"/>
              <a:t>Esperamos</a:t>
            </a:r>
            <a:r>
              <a:rPr lang="pt-BR" dirty="0"/>
              <a:t>, ele é escudo protetor.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554118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1350</TotalTime>
  <Words>724</Words>
  <Application>Microsoft Office PowerPoint</Application>
  <PresentationFormat>Apresentação na tela (4:3)</PresentationFormat>
  <Paragraphs>81</Paragraphs>
  <Slides>50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50</vt:i4>
      </vt:variant>
    </vt:vector>
  </HeadingPairs>
  <TitlesOfParts>
    <vt:vector size="57" baseType="lpstr">
      <vt:lpstr>Arial</vt:lpstr>
      <vt:lpstr>Calibri</vt:lpstr>
      <vt:lpstr>Calibri Light</vt:lpstr>
      <vt:lpstr>Times New Roman</vt:lpstr>
      <vt:lpstr>Tema do Office</vt:lpstr>
      <vt:lpstr>Office Theme</vt:lpstr>
      <vt:lpstr>1_Tema do Office</vt:lpstr>
      <vt:lpstr>XIX Domingo  do Tempo Comum 13/08/2023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Aspersão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 do Carmo</cp:lastModifiedBy>
  <cp:revision>130</cp:revision>
  <dcterms:created xsi:type="dcterms:W3CDTF">2021-02-27T18:57:26Z</dcterms:created>
  <dcterms:modified xsi:type="dcterms:W3CDTF">2023-06-22T22:16:20Z</dcterms:modified>
</cp:coreProperties>
</file>