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4" r:id="rId10"/>
    <p:sldId id="518" r:id="rId11"/>
    <p:sldId id="517" r:id="rId12"/>
    <p:sldId id="516" r:id="rId13"/>
    <p:sldId id="519" r:id="rId14"/>
    <p:sldId id="520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521" r:id="rId24"/>
    <p:sldId id="522" r:id="rId25"/>
    <p:sldId id="523" r:id="rId26"/>
    <p:sldId id="389" r:id="rId27"/>
    <p:sldId id="339" r:id="rId28"/>
    <p:sldId id="505" r:id="rId29"/>
    <p:sldId id="342" r:id="rId30"/>
    <p:sldId id="506" r:id="rId31"/>
    <p:sldId id="343" r:id="rId32"/>
    <p:sldId id="507" r:id="rId33"/>
    <p:sldId id="347" r:id="rId34"/>
    <p:sldId id="508" r:id="rId35"/>
    <p:sldId id="430" r:id="rId36"/>
    <p:sldId id="509" r:id="rId37"/>
    <p:sldId id="380" r:id="rId38"/>
    <p:sldId id="510" r:id="rId39"/>
    <p:sldId id="431" r:id="rId40"/>
    <p:sldId id="511" r:id="rId41"/>
    <p:sldId id="423" r:id="rId42"/>
    <p:sldId id="512" r:id="rId43"/>
    <p:sldId id="356" r:id="rId44"/>
    <p:sldId id="355" r:id="rId45"/>
    <p:sldId id="524" r:id="rId46"/>
    <p:sldId id="525" r:id="rId47"/>
    <p:sldId id="526" r:id="rId48"/>
    <p:sldId id="527" r:id="rId49"/>
    <p:sldId id="528" r:id="rId50"/>
    <p:sldId id="529" r:id="rId51"/>
    <p:sldId id="353" r:id="rId5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/07/2023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2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" y="352696"/>
            <a:ext cx="8608423" cy="6322424"/>
          </a:xfrm>
        </p:spPr>
        <p:txBody>
          <a:bodyPr anchor="ctr">
            <a:noAutofit/>
          </a:bodyPr>
          <a:lstStyle/>
          <a:p>
            <a:r>
              <a:rPr lang="pt-BR" i="1" dirty="0"/>
              <a:t>Nele nosso coração encontrou sempre alegria.</a:t>
            </a:r>
          </a:p>
          <a:p>
            <a:r>
              <a:rPr lang="pt-BR" i="1" dirty="0"/>
              <a:t>No seu nome sacrossanto, quem é bom sempre </a:t>
            </a:r>
            <a:r>
              <a:rPr lang="pt-BR" i="1" dirty="0" smtClean="0"/>
              <a:t>confia. Traz</a:t>
            </a:r>
            <a:r>
              <a:rPr lang="pt-BR" i="1" dirty="0"/>
              <a:t>, Senhor, com teu amor, esperança e alegria!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365049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39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Como eu amo, Senhor, a vossa lei, vossa palavra!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/>
          </a:bodyPr>
          <a:lstStyle/>
          <a:p>
            <a:endParaRPr lang="pt-BR" b="1" i="1" dirty="0"/>
          </a:p>
          <a:p>
            <a:r>
              <a:rPr lang="pt-BR" b="1" i="1" dirty="0" smtClean="0"/>
              <a:t>Aleluia</a:t>
            </a:r>
            <a:r>
              <a:rPr lang="pt-BR" b="1" i="1" dirty="0"/>
              <a:t>, Aleluia, Aleluia.</a:t>
            </a:r>
            <a:r>
              <a:rPr lang="pt-BR" i="1" dirty="0"/>
              <a:t/>
            </a:r>
            <a:br>
              <a:rPr lang="pt-BR" i="1" dirty="0"/>
            </a:br>
            <a:r>
              <a:rPr lang="pt-BR" i="1" dirty="0"/>
              <a:t>Eu te louvo, ó Pai santo, Deus do céu, Senhor da </a:t>
            </a:r>
            <a:r>
              <a:rPr lang="pt-BR" i="1" dirty="0" smtClean="0"/>
              <a:t>terra; os </a:t>
            </a:r>
            <a:r>
              <a:rPr lang="pt-BR" i="1" dirty="0"/>
              <a:t>mistérios do teu Reino aos pequenos, Pai, revelas.</a:t>
            </a:r>
            <a:endParaRPr lang="pt-BR" sz="44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Em vós confiamos, ó Senhor!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Confiemo-nos ao Senhor, Ele é justo e tão bondoso, Confiemo-nos ao Senhor, aleluia!</a:t>
            </a:r>
          </a:p>
          <a:p>
            <a:pPr marL="0" indent="0">
              <a:buNone/>
            </a:pP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A mesa santa que </a:t>
            </a:r>
            <a:r>
              <a:rPr lang="pt-BR" dirty="0" smtClean="0"/>
              <a:t> preparamos, Mãos </a:t>
            </a:r>
            <a:r>
              <a:rPr lang="pt-BR" dirty="0"/>
              <a:t>que se elevam a ti, ó </a:t>
            </a:r>
            <a:r>
              <a:rPr lang="pt-BR" dirty="0" smtClean="0"/>
              <a:t>Senhor. O </a:t>
            </a:r>
            <a:r>
              <a:rPr lang="pt-BR" dirty="0"/>
              <a:t>pão e o vinho, frutos da </a:t>
            </a:r>
            <a:r>
              <a:rPr lang="pt-BR" dirty="0" smtClean="0"/>
              <a:t>terra, Duro </a:t>
            </a:r>
            <a:r>
              <a:rPr lang="pt-BR" dirty="0"/>
              <a:t>trabalho, carinho e amor.</a:t>
            </a:r>
          </a:p>
          <a:p>
            <a:r>
              <a:rPr lang="pt-BR" dirty="0"/>
              <a:t>Ô </a:t>
            </a:r>
            <a:r>
              <a:rPr lang="pt-BR" dirty="0" err="1"/>
              <a:t>ô</a:t>
            </a:r>
            <a:r>
              <a:rPr lang="pt-BR" dirty="0"/>
              <a:t> </a:t>
            </a:r>
            <a:r>
              <a:rPr lang="pt-BR" dirty="0" err="1"/>
              <a:t>ô</a:t>
            </a:r>
            <a:r>
              <a:rPr lang="pt-BR" dirty="0"/>
              <a:t>, recebe, Senhor!</a:t>
            </a:r>
          </a:p>
          <a:p>
            <a:r>
              <a:rPr lang="pt-BR" dirty="0"/>
              <a:t>Ô </a:t>
            </a:r>
            <a:r>
              <a:rPr lang="pt-BR" dirty="0" err="1"/>
              <a:t>ô</a:t>
            </a:r>
            <a:r>
              <a:rPr lang="pt-BR" dirty="0"/>
              <a:t>, recebe, Senhor!</a:t>
            </a:r>
          </a:p>
        </p:txBody>
      </p:sp>
    </p:spTree>
    <p:extLst>
      <p:ext uri="{BB962C8B-B14F-4D97-AF65-F5344CB8AC3E}">
        <p14:creationId xmlns:p14="http://schemas.microsoft.com/office/powerpoint/2010/main" val="1756923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5400" dirty="0"/>
              <a:t>Flores, espinhos, dor e </a:t>
            </a:r>
            <a:r>
              <a:rPr lang="pt-BR" sz="5400" dirty="0" smtClean="0"/>
              <a:t>alegria, Pais</a:t>
            </a:r>
            <a:r>
              <a:rPr lang="pt-BR" sz="5400" dirty="0"/>
              <a:t>, mães e filhos diante do </a:t>
            </a:r>
            <a:r>
              <a:rPr lang="pt-BR" sz="5400" dirty="0" smtClean="0"/>
              <a:t>altar. A </a:t>
            </a:r>
            <a:r>
              <a:rPr lang="pt-BR" sz="5400" dirty="0"/>
              <a:t>nossa oferta em nova </a:t>
            </a:r>
            <a:r>
              <a:rPr lang="pt-BR" sz="5400" dirty="0" smtClean="0"/>
              <a:t>festa, A </a:t>
            </a:r>
            <a:r>
              <a:rPr lang="pt-BR" sz="5400" dirty="0"/>
              <a:t>nossa dor vem, Senhor, </a:t>
            </a:r>
            <a:r>
              <a:rPr lang="pt-BR" sz="5400" dirty="0" smtClean="0"/>
              <a:t>transformar! Ô </a:t>
            </a:r>
            <a:r>
              <a:rPr lang="pt-BR" sz="5400" dirty="0"/>
              <a:t>ô ô, recebe, </a:t>
            </a:r>
            <a:r>
              <a:rPr lang="pt-BR" sz="5400" dirty="0" smtClean="0"/>
              <a:t>Senhor! </a:t>
            </a:r>
          </a:p>
          <a:p>
            <a:r>
              <a:rPr lang="pt-BR" sz="5400" dirty="0" smtClean="0"/>
              <a:t>Ô </a:t>
            </a:r>
            <a:r>
              <a:rPr lang="pt-BR" sz="5400" dirty="0"/>
              <a:t>ô, recebe, Senhor!</a:t>
            </a:r>
          </a:p>
        </p:txBody>
      </p:sp>
    </p:spTree>
    <p:extLst>
      <p:ext uri="{BB962C8B-B14F-4D97-AF65-F5344CB8AC3E}">
        <p14:creationId xmlns:p14="http://schemas.microsoft.com/office/powerpoint/2010/main" val="3382775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dirty="0"/>
              <a:t>A vida nova, nova família,</a:t>
            </a:r>
          </a:p>
          <a:p>
            <a:r>
              <a:rPr lang="pt-BR" sz="5400" dirty="0"/>
              <a:t>Que celebramos, aqui tem </a:t>
            </a:r>
            <a:r>
              <a:rPr lang="pt-BR" sz="5400" dirty="0" smtClean="0"/>
              <a:t>lugar. Tua </a:t>
            </a:r>
            <a:r>
              <a:rPr lang="pt-BR" sz="5400" dirty="0"/>
              <a:t>bondade vem com </a:t>
            </a:r>
            <a:r>
              <a:rPr lang="pt-BR" sz="5400" dirty="0" smtClean="0"/>
              <a:t>fartura, É </a:t>
            </a:r>
            <a:r>
              <a:rPr lang="pt-BR" sz="5400" dirty="0"/>
              <a:t>só saber, reunir, </a:t>
            </a:r>
            <a:r>
              <a:rPr lang="pt-BR" sz="5400" dirty="0" smtClean="0"/>
              <a:t>partilhar.  Ô </a:t>
            </a:r>
            <a:r>
              <a:rPr lang="pt-BR" sz="5400" dirty="0"/>
              <a:t>ô </a:t>
            </a:r>
            <a:r>
              <a:rPr lang="pt-BR" sz="5400" dirty="0" err="1"/>
              <a:t>ô</a:t>
            </a:r>
            <a:r>
              <a:rPr lang="pt-BR" sz="5400" dirty="0"/>
              <a:t>, recebe, </a:t>
            </a:r>
            <a:r>
              <a:rPr lang="pt-BR" sz="5400" dirty="0" smtClean="0"/>
              <a:t>Senhor! Ô </a:t>
            </a:r>
            <a:r>
              <a:rPr lang="pt-BR" sz="5400" dirty="0"/>
              <a:t>ô, recebe, Senhor!</a:t>
            </a:r>
          </a:p>
        </p:txBody>
      </p:sp>
    </p:spTree>
    <p:extLst>
      <p:ext uri="{BB962C8B-B14F-4D97-AF65-F5344CB8AC3E}">
        <p14:creationId xmlns:p14="http://schemas.microsoft.com/office/powerpoint/2010/main" val="24088804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 smtClean="0"/>
              <a:t>VI-B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 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r>
              <a:rPr lang="pt-BR" sz="8000" b="1" i="1" dirty="0"/>
              <a:t>O vosso filho permaneça entre nós!</a:t>
            </a:r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Mandai o vosso Espírito Santo!</a:t>
            </a:r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Anunciamos, Senhor, a vossa morte e proclamamos a vossa ressurreição. Vinde, Senhor Jesus!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Aceitai, ó Senhor, a nossa oferta!</a:t>
            </a:r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Tornai viva nossa fé, nossa esperança!</a:t>
            </a:r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Concedei-lhes, ó Senhor, a luz eterna!</a:t>
            </a:r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</a:t>
            </a:r>
            <a:r>
              <a:rPr lang="pt-BR" b="1" i="1" dirty="0" smtClean="0"/>
              <a:t>abrigo! Só </a:t>
            </a:r>
            <a:r>
              <a:rPr lang="pt-BR" b="1" i="1" dirty="0"/>
              <a:t>ele se faz </a:t>
            </a:r>
            <a:r>
              <a:rPr lang="pt-BR" b="1" i="1" dirty="0" smtClean="0"/>
              <a:t>temer, pois </a:t>
            </a:r>
            <a:r>
              <a:rPr lang="pt-BR" b="1" i="1" dirty="0"/>
              <a:t>a seu povo dá força e poder!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1"/>
            <a:ext cx="8804365" cy="6400800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Quando os tempos chegarem ao </a:t>
            </a:r>
            <a:r>
              <a:rPr lang="pt-BR" sz="5400" b="1" i="1" dirty="0" smtClean="0"/>
              <a:t>fim, enviados</a:t>
            </a:r>
            <a:r>
              <a:rPr lang="pt-BR" sz="5400" b="1" i="1" dirty="0"/>
              <a:t>, os anjos </a:t>
            </a:r>
            <a:r>
              <a:rPr lang="pt-BR" sz="5400" b="1" i="1" dirty="0" smtClean="0"/>
              <a:t>virão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</a:t>
            </a:r>
            <a:r>
              <a:rPr lang="pt-BR" sz="5400" b="1" i="1" dirty="0" smtClean="0"/>
              <a:t>bons.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bons.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1"/>
            <a:ext cx="8804365" cy="640080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Feliz quem anda com a </a:t>
            </a:r>
            <a:r>
              <a:rPr lang="pt-BR" i="1" dirty="0" smtClean="0"/>
              <a:t>verdade, na </a:t>
            </a:r>
            <a:r>
              <a:rPr lang="pt-BR" i="1" dirty="0"/>
              <a:t>lei de Deus, com </a:t>
            </a:r>
            <a:r>
              <a:rPr lang="pt-BR" i="1" dirty="0" smtClean="0"/>
              <a:t>integridade! Feliz </a:t>
            </a:r>
            <a:r>
              <a:rPr lang="pt-BR" i="1" dirty="0"/>
              <a:t>quem guarda seu </a:t>
            </a:r>
            <a:r>
              <a:rPr lang="pt-BR" i="1" dirty="0" smtClean="0"/>
              <a:t>mandamento no </a:t>
            </a:r>
            <a:r>
              <a:rPr lang="pt-BR" i="1" dirty="0"/>
              <a:t>coração, no pensamento!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226665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1"/>
            <a:ext cx="8804365" cy="6400800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Quando os tempos chegarem ao </a:t>
            </a:r>
            <a:r>
              <a:rPr lang="pt-BR" sz="5400" b="1" i="1" dirty="0" smtClean="0"/>
              <a:t>fim, enviados</a:t>
            </a:r>
            <a:r>
              <a:rPr lang="pt-BR" sz="5400" b="1" i="1" dirty="0"/>
              <a:t>, os anjos </a:t>
            </a:r>
            <a:r>
              <a:rPr lang="pt-BR" sz="5400" b="1" i="1" dirty="0" smtClean="0"/>
              <a:t>virão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</a:t>
            </a:r>
            <a:r>
              <a:rPr lang="pt-BR" sz="5400" b="1" i="1" dirty="0" smtClean="0"/>
              <a:t>bons.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bons.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41974407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1"/>
            <a:ext cx="8804365" cy="640080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Ah! Quem me dera, que, em meu </a:t>
            </a:r>
            <a:r>
              <a:rPr lang="pt-BR" i="1" dirty="0" smtClean="0"/>
              <a:t>andar, teus </a:t>
            </a:r>
            <a:r>
              <a:rPr lang="pt-BR" i="1" dirty="0"/>
              <a:t>mandamentos possa eu </a:t>
            </a:r>
            <a:r>
              <a:rPr lang="pt-BR" i="1" dirty="0" smtClean="0"/>
              <a:t>guardar! Se </a:t>
            </a:r>
            <a:r>
              <a:rPr lang="pt-BR" i="1" dirty="0"/>
              <a:t>os mandamentos obedecer,</a:t>
            </a:r>
          </a:p>
          <a:p>
            <a:pPr fontAlgn="b"/>
            <a:r>
              <a:rPr lang="pt-BR" i="1" dirty="0"/>
              <a:t>não vai o mal acontecer!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963450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1"/>
            <a:ext cx="8804365" cy="6400800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Quando os tempos chegarem ao </a:t>
            </a:r>
            <a:r>
              <a:rPr lang="pt-BR" sz="5400" b="1" i="1" dirty="0" smtClean="0"/>
              <a:t>fim, enviados</a:t>
            </a:r>
            <a:r>
              <a:rPr lang="pt-BR" sz="5400" b="1" i="1" dirty="0"/>
              <a:t>, os anjos </a:t>
            </a:r>
            <a:r>
              <a:rPr lang="pt-BR" sz="5400" b="1" i="1" dirty="0" smtClean="0"/>
              <a:t>virão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</a:t>
            </a:r>
            <a:r>
              <a:rPr lang="pt-BR" sz="5400" b="1" i="1" dirty="0" smtClean="0"/>
              <a:t>bons.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bons.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6757305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1"/>
            <a:ext cx="8804365" cy="640080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Quando tuas leis eu </a:t>
            </a:r>
            <a:r>
              <a:rPr lang="pt-BR" i="1" dirty="0" smtClean="0"/>
              <a:t>aprender, vou </a:t>
            </a:r>
            <a:r>
              <a:rPr lang="pt-BR" i="1" dirty="0"/>
              <a:t>te louvar e </a:t>
            </a:r>
            <a:r>
              <a:rPr lang="pt-BR" i="1" dirty="0" smtClean="0"/>
              <a:t>agradecer! Eu </a:t>
            </a:r>
            <a:r>
              <a:rPr lang="pt-BR" i="1" dirty="0"/>
              <a:t>vou guardar teu mandamento,</a:t>
            </a:r>
          </a:p>
          <a:p>
            <a:pPr fontAlgn="b"/>
            <a:r>
              <a:rPr lang="pt-BR" i="1" dirty="0"/>
              <a:t>mas, não me deixes no esquecimento.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0336366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1"/>
            <a:ext cx="8804365" cy="6400800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Quando os tempos chegarem ao </a:t>
            </a:r>
            <a:r>
              <a:rPr lang="pt-BR" sz="5400" b="1" i="1" dirty="0" smtClean="0"/>
              <a:t>fim, enviados</a:t>
            </a:r>
            <a:r>
              <a:rPr lang="pt-BR" sz="5400" b="1" i="1" dirty="0"/>
              <a:t>, os anjos </a:t>
            </a:r>
            <a:r>
              <a:rPr lang="pt-BR" sz="5400" b="1" i="1" dirty="0" smtClean="0"/>
              <a:t>virão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</a:t>
            </a:r>
            <a:r>
              <a:rPr lang="pt-BR" sz="5400" b="1" i="1" dirty="0" smtClean="0"/>
              <a:t>bons. Separar </a:t>
            </a:r>
            <a:r>
              <a:rPr lang="pt-BR" sz="5400" b="1" i="1" dirty="0"/>
              <a:t>os que mal </a:t>
            </a:r>
            <a:r>
              <a:rPr lang="pt-BR" sz="5400" b="1" i="1" dirty="0" smtClean="0"/>
              <a:t>procederam acolhendo </a:t>
            </a:r>
            <a:r>
              <a:rPr lang="pt-BR" sz="5400" b="1" i="1" dirty="0"/>
              <a:t>os justos e bons.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15419317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 smtClean="0"/>
              <a:t> </a:t>
            </a:r>
            <a:r>
              <a:rPr lang="pt-BR" i="1" dirty="0"/>
              <a:t>A nação que ele governa, é feliz com tal Senhor.</a:t>
            </a:r>
          </a:p>
          <a:p>
            <a:r>
              <a:rPr lang="pt-BR" i="1" dirty="0"/>
              <a:t>Lá do céu ele vê tudo, vê o homem e seu valor.</a:t>
            </a:r>
          </a:p>
          <a:p>
            <a:r>
              <a:rPr lang="pt-BR" i="1" dirty="0"/>
              <a:t>Fez o nosso coração, forte e contemplador.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i="1" dirty="0"/>
              <a:t>A</a:t>
            </a:r>
            <a:r>
              <a:rPr lang="pt-BR" b="1" i="1" dirty="0"/>
              <a:t>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O que dá a vitória ao rei não é ter muitos soldados.</a:t>
            </a:r>
          </a:p>
          <a:p>
            <a:r>
              <a:rPr lang="pt-BR" i="1" dirty="0"/>
              <a:t>O valente não se livra por sua força ou seus </a:t>
            </a:r>
            <a:r>
              <a:rPr lang="pt-BR" i="1" dirty="0" smtClean="0"/>
              <a:t>cuidados. Quem </a:t>
            </a:r>
            <a:r>
              <a:rPr lang="pt-BR" i="1" dirty="0"/>
              <a:t>confia nos cavalos vai, no fim, ser derrotado.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81930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4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91" y="352696"/>
            <a:ext cx="8830492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Ó Senhor protege sempre quem espera em seu amor,</a:t>
            </a:r>
          </a:p>
          <a:p>
            <a:r>
              <a:rPr lang="pt-BR" i="1" dirty="0"/>
              <a:t>pra livrar da triste morte, e, na fome, dar </a:t>
            </a:r>
            <a:r>
              <a:rPr lang="pt-BR" i="1" dirty="0" smtClean="0"/>
              <a:t>vigor. No </a:t>
            </a:r>
            <a:r>
              <a:rPr lang="pt-BR" i="1" dirty="0"/>
              <a:t>Senhor é que esperamos, ele é escudo protetor.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655877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</TotalTime>
  <Words>767</Words>
  <Application>Microsoft Office PowerPoint</Application>
  <PresentationFormat>Apresentação na tela (4:3)</PresentationFormat>
  <Paragraphs>63</Paragraphs>
  <Slides>49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XVII Domingo  do Tempo Comum 30/07/2023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127</cp:revision>
  <dcterms:created xsi:type="dcterms:W3CDTF">2021-02-27T18:57:26Z</dcterms:created>
  <dcterms:modified xsi:type="dcterms:W3CDTF">2023-06-22T19:47:36Z</dcterms:modified>
</cp:coreProperties>
</file>