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</p:sldMasterIdLst>
  <p:sldIdLst>
    <p:sldId id="258" r:id="rId4"/>
    <p:sldId id="264" r:id="rId5"/>
    <p:sldId id="260" r:id="rId6"/>
    <p:sldId id="265" r:id="rId7"/>
    <p:sldId id="262" r:id="rId8"/>
    <p:sldId id="494" r:id="rId9"/>
    <p:sldId id="515" r:id="rId10"/>
    <p:sldId id="514" r:id="rId11"/>
    <p:sldId id="519" r:id="rId12"/>
    <p:sldId id="520" r:id="rId13"/>
    <p:sldId id="271" r:id="rId14"/>
    <p:sldId id="460" r:id="rId15"/>
    <p:sldId id="513" r:id="rId16"/>
    <p:sldId id="503" r:id="rId17"/>
    <p:sldId id="461" r:id="rId18"/>
    <p:sldId id="406" r:id="rId19"/>
    <p:sldId id="413" r:id="rId20"/>
    <p:sldId id="330" r:id="rId21"/>
    <p:sldId id="521" r:id="rId22"/>
    <p:sldId id="522" r:id="rId23"/>
    <p:sldId id="523" r:id="rId24"/>
    <p:sldId id="389" r:id="rId25"/>
    <p:sldId id="339" r:id="rId26"/>
    <p:sldId id="505" r:id="rId27"/>
    <p:sldId id="342" r:id="rId28"/>
    <p:sldId id="506" r:id="rId29"/>
    <p:sldId id="343" r:id="rId30"/>
    <p:sldId id="507" r:id="rId31"/>
    <p:sldId id="347" r:id="rId32"/>
    <p:sldId id="508" r:id="rId33"/>
    <p:sldId id="430" r:id="rId34"/>
    <p:sldId id="509" r:id="rId35"/>
    <p:sldId id="380" r:id="rId36"/>
    <p:sldId id="510" r:id="rId37"/>
    <p:sldId id="431" r:id="rId38"/>
    <p:sldId id="511" r:id="rId39"/>
    <p:sldId id="423" r:id="rId40"/>
    <p:sldId id="351" r:id="rId41"/>
    <p:sldId id="356" r:id="rId42"/>
    <p:sldId id="355" r:id="rId43"/>
    <p:sldId id="528" r:id="rId44"/>
    <p:sldId id="527" r:id="rId45"/>
    <p:sldId id="526" r:id="rId46"/>
    <p:sldId id="525" r:id="rId47"/>
    <p:sldId id="524" r:id="rId48"/>
    <p:sldId id="529" r:id="rId49"/>
    <p:sldId id="353" r:id="rId5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XVI</a:t>
            </a:r>
            <a:r>
              <a:rPr lang="pt-BR" sz="7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Domingo 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Tempo Comum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7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3/07/2023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dirty="0" smtClean="0"/>
          </a:p>
          <a:p>
            <a:r>
              <a:rPr lang="pt-BR" b="1" dirty="0" smtClean="0"/>
              <a:t>É </a:t>
            </a:r>
            <a:r>
              <a:rPr lang="pt-BR" b="1" dirty="0"/>
              <a:t>Deus quem me abriga,</a:t>
            </a:r>
          </a:p>
          <a:p>
            <a:r>
              <a:rPr lang="pt-BR" b="1" dirty="0"/>
              <a:t>o Senhor quem sustenta a minha vida! De todo o meu coração, porque és bom, vou fazer-te a oblação.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983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 dirty="0" smtClean="0"/>
              <a:t>Salmo</a:t>
            </a:r>
          </a:p>
          <a:p>
            <a:r>
              <a:rPr lang="pt-BR" sz="6600" b="1" i="1" dirty="0" smtClean="0"/>
              <a:t> </a:t>
            </a:r>
            <a:r>
              <a:rPr lang="pt-BR" sz="6600" b="1" i="1" dirty="0" err="1" smtClean="0"/>
              <a:t>Responsorial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Ó Senhor, vós </a:t>
            </a:r>
            <a:endParaRPr lang="pt-BR" sz="6600" b="1" i="1" dirty="0" smtClean="0"/>
          </a:p>
          <a:p>
            <a:r>
              <a:rPr lang="pt-BR" sz="6600" b="1" i="1" dirty="0" smtClean="0"/>
              <a:t>sois </a:t>
            </a:r>
            <a:r>
              <a:rPr lang="pt-BR" sz="6600" b="1" i="1" dirty="0"/>
              <a:t>bom, sois clemente e fiel!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799" y="574766"/>
            <a:ext cx="8669383" cy="6029234"/>
          </a:xfrm>
        </p:spPr>
        <p:txBody>
          <a:bodyPr anchor="ctr">
            <a:normAutofit fontScale="92500" lnSpcReduction="10000"/>
          </a:bodyPr>
          <a:lstStyle/>
          <a:p>
            <a:endParaRPr lang="pt-BR" b="1" i="1" dirty="0"/>
          </a:p>
          <a:p>
            <a:endParaRPr lang="pt-BR" sz="5400" b="1" i="1" dirty="0"/>
          </a:p>
          <a:p>
            <a:r>
              <a:rPr lang="pt-BR" b="1" i="1" dirty="0"/>
              <a:t>Aleluia, Aleluia, Aleluia.</a:t>
            </a:r>
            <a:r>
              <a:rPr lang="pt-BR" i="1" dirty="0"/>
              <a:t/>
            </a:r>
            <a:br>
              <a:rPr lang="pt-BR" i="1" dirty="0"/>
            </a:br>
            <a:r>
              <a:rPr lang="pt-BR" i="1" dirty="0"/>
              <a:t>Eu te louvo, ó Pai Santo, </a:t>
            </a:r>
            <a:r>
              <a:rPr lang="pt-BR" i="1" dirty="0" smtClean="0"/>
              <a:t>Deus </a:t>
            </a:r>
            <a:r>
              <a:rPr lang="pt-BR" i="1" dirty="0"/>
              <a:t>do céu, Senhor da terra: </a:t>
            </a:r>
            <a:r>
              <a:rPr lang="pt-BR" i="1" dirty="0" smtClean="0"/>
              <a:t>os </a:t>
            </a:r>
            <a:r>
              <a:rPr lang="pt-BR" i="1" dirty="0"/>
              <a:t>mistérios do teu Reino </a:t>
            </a:r>
            <a:r>
              <a:rPr lang="pt-BR" i="1" dirty="0" smtClean="0"/>
              <a:t>aos </a:t>
            </a:r>
            <a:r>
              <a:rPr lang="pt-BR" i="1" dirty="0"/>
              <a:t>pequenos, Pai, revelas!</a:t>
            </a:r>
          </a:p>
          <a:p>
            <a:endParaRPr lang="pt-BR" sz="4400" b="1" i="1" dirty="0"/>
          </a:p>
          <a:p>
            <a:endParaRPr lang="pt-BR" sz="4400" b="1" i="1" dirty="0"/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449976"/>
            <a:ext cx="7992836" cy="497694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 smtClean="0"/>
              <a:t>Mostrai-nos, Senhor vo</a:t>
            </a:r>
            <a:r>
              <a:rPr lang="pt-BR" sz="8500" b="1" i="1" dirty="0" smtClean="0"/>
              <a:t>sso Amor!</a:t>
            </a:r>
            <a:endParaRPr lang="pt-BR" sz="8500" b="1" i="1" dirty="0"/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A mesa santa que </a:t>
            </a:r>
            <a:r>
              <a:rPr lang="pt-BR" dirty="0" smtClean="0"/>
              <a:t> preparamos, Mãos </a:t>
            </a:r>
            <a:r>
              <a:rPr lang="pt-BR" dirty="0"/>
              <a:t>que se elevam a ti, ó </a:t>
            </a:r>
            <a:r>
              <a:rPr lang="pt-BR" dirty="0" smtClean="0"/>
              <a:t>Senhor. O </a:t>
            </a:r>
            <a:r>
              <a:rPr lang="pt-BR" dirty="0"/>
              <a:t>pão e o vinho, frutos da </a:t>
            </a:r>
            <a:r>
              <a:rPr lang="pt-BR" dirty="0" smtClean="0"/>
              <a:t>terra, Duro </a:t>
            </a:r>
            <a:r>
              <a:rPr lang="pt-BR" dirty="0"/>
              <a:t>trabalho, carinho e amor.</a:t>
            </a:r>
          </a:p>
          <a:p>
            <a:r>
              <a:rPr lang="pt-BR" dirty="0"/>
              <a:t>Ô </a:t>
            </a:r>
            <a:r>
              <a:rPr lang="pt-BR" dirty="0" err="1"/>
              <a:t>ô</a:t>
            </a:r>
            <a:r>
              <a:rPr lang="pt-BR" dirty="0"/>
              <a:t> </a:t>
            </a:r>
            <a:r>
              <a:rPr lang="pt-BR" dirty="0" err="1"/>
              <a:t>ô</a:t>
            </a:r>
            <a:r>
              <a:rPr lang="pt-BR" dirty="0"/>
              <a:t>, recebe, Senhor!</a:t>
            </a:r>
          </a:p>
          <a:p>
            <a:r>
              <a:rPr lang="pt-BR" dirty="0"/>
              <a:t>Ô </a:t>
            </a:r>
            <a:r>
              <a:rPr lang="pt-BR" dirty="0" err="1"/>
              <a:t>ô</a:t>
            </a:r>
            <a:r>
              <a:rPr lang="pt-BR" dirty="0"/>
              <a:t>, recebe, Senhor!</a:t>
            </a:r>
          </a:p>
        </p:txBody>
      </p:sp>
    </p:spTree>
    <p:extLst>
      <p:ext uri="{BB962C8B-B14F-4D97-AF65-F5344CB8AC3E}">
        <p14:creationId xmlns:p14="http://schemas.microsoft.com/office/powerpoint/2010/main" val="955257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137103"/>
          </a:xfrm>
        </p:spPr>
        <p:txBody>
          <a:bodyPr>
            <a:normAutofit/>
          </a:bodyPr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840740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Confiemo-nos ao Senhor, Ele é justo e tão bondoso, Confiemo-nos ao Senhor, aleluia!</a:t>
            </a:r>
          </a:p>
          <a:p>
            <a:pPr marL="0" indent="0">
              <a:buNone/>
            </a:pP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5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sz="5400" dirty="0"/>
              <a:t>Flores, espinhos, dor e </a:t>
            </a:r>
            <a:r>
              <a:rPr lang="pt-BR" sz="5400" dirty="0" smtClean="0"/>
              <a:t>alegria, Pais</a:t>
            </a:r>
            <a:r>
              <a:rPr lang="pt-BR" sz="5400" dirty="0"/>
              <a:t>, mães e filhos diante do </a:t>
            </a:r>
            <a:r>
              <a:rPr lang="pt-BR" sz="5400" dirty="0" smtClean="0"/>
              <a:t>altar. A </a:t>
            </a:r>
            <a:r>
              <a:rPr lang="pt-BR" sz="5400" dirty="0"/>
              <a:t>nossa oferta em nova </a:t>
            </a:r>
            <a:r>
              <a:rPr lang="pt-BR" sz="5400" dirty="0" smtClean="0"/>
              <a:t>festa, A </a:t>
            </a:r>
            <a:r>
              <a:rPr lang="pt-BR" sz="5400" dirty="0"/>
              <a:t>nossa dor vem, Senhor, </a:t>
            </a:r>
            <a:r>
              <a:rPr lang="pt-BR" sz="5400" dirty="0" smtClean="0"/>
              <a:t>transformar! Ô </a:t>
            </a:r>
            <a:r>
              <a:rPr lang="pt-BR" sz="5400" dirty="0"/>
              <a:t>ô ô, recebe, </a:t>
            </a:r>
            <a:r>
              <a:rPr lang="pt-BR" sz="5400" dirty="0" smtClean="0"/>
              <a:t>Senhor! </a:t>
            </a:r>
          </a:p>
          <a:p>
            <a:r>
              <a:rPr lang="pt-BR" sz="5400" dirty="0" smtClean="0"/>
              <a:t>Ô </a:t>
            </a:r>
            <a:r>
              <a:rPr lang="pt-BR" sz="5400" dirty="0"/>
              <a:t>ô, recebe, Senhor!</a:t>
            </a:r>
          </a:p>
        </p:txBody>
      </p:sp>
    </p:spTree>
    <p:extLst>
      <p:ext uri="{BB962C8B-B14F-4D97-AF65-F5344CB8AC3E}">
        <p14:creationId xmlns:p14="http://schemas.microsoft.com/office/powerpoint/2010/main" val="3737973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5400" dirty="0"/>
              <a:t>A vida nova, nova família,</a:t>
            </a:r>
          </a:p>
          <a:p>
            <a:r>
              <a:rPr lang="pt-BR" sz="5400" dirty="0"/>
              <a:t>Que celebramos, aqui tem </a:t>
            </a:r>
            <a:r>
              <a:rPr lang="pt-BR" sz="5400" dirty="0" smtClean="0"/>
              <a:t>lugar. Tua </a:t>
            </a:r>
            <a:r>
              <a:rPr lang="pt-BR" sz="5400" dirty="0"/>
              <a:t>bondade vem com </a:t>
            </a:r>
            <a:r>
              <a:rPr lang="pt-BR" sz="5400" dirty="0" smtClean="0"/>
              <a:t>fartura, É </a:t>
            </a:r>
            <a:r>
              <a:rPr lang="pt-BR" sz="5400" dirty="0"/>
              <a:t>só saber, reunir, </a:t>
            </a:r>
            <a:r>
              <a:rPr lang="pt-BR" sz="5400" dirty="0" smtClean="0"/>
              <a:t>partilhar.  Ô </a:t>
            </a:r>
            <a:r>
              <a:rPr lang="pt-BR" sz="5400" dirty="0"/>
              <a:t>ô </a:t>
            </a:r>
            <a:r>
              <a:rPr lang="pt-BR" sz="5400" dirty="0" err="1"/>
              <a:t>ô</a:t>
            </a:r>
            <a:r>
              <a:rPr lang="pt-BR" sz="5400" dirty="0"/>
              <a:t>, recebe, </a:t>
            </a:r>
            <a:r>
              <a:rPr lang="pt-BR" sz="5400" dirty="0" smtClean="0"/>
              <a:t>Senhor! Ô </a:t>
            </a:r>
            <a:r>
              <a:rPr lang="pt-BR" sz="5400" dirty="0"/>
              <a:t>ô, recebe, Senhor!</a:t>
            </a:r>
          </a:p>
        </p:txBody>
      </p:sp>
    </p:spTree>
    <p:extLst>
      <p:ext uri="{BB962C8B-B14F-4D97-AF65-F5344CB8AC3E}">
        <p14:creationId xmlns:p14="http://schemas.microsoft.com/office/powerpoint/2010/main" val="531714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65434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Santificai, nossa oferenda, ó Senhor!</a:t>
            </a:r>
          </a:p>
        </p:txBody>
      </p:sp>
    </p:spTree>
    <p:extLst>
      <p:ext uri="{BB962C8B-B14F-4D97-AF65-F5344CB8AC3E}">
        <p14:creationId xmlns:p14="http://schemas.microsoft.com/office/powerpoint/2010/main" val="34668569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6632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Todas as vezes que comemos desde pão, e bebemos deste cálice, anunciamos, Senhor, a vossa morte, enquanto esperamos  vossa vinda!</a:t>
            </a:r>
          </a:p>
        </p:txBody>
      </p:sp>
    </p:spTree>
    <p:extLst>
      <p:ext uri="{BB962C8B-B14F-4D97-AF65-F5344CB8AC3E}">
        <p14:creationId xmlns:p14="http://schemas.microsoft.com/office/powerpoint/2010/main" val="6886000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09789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Recebei, ó Senhor, nossa oferta!</a:t>
            </a:r>
          </a:p>
        </p:txBody>
      </p:sp>
    </p:spTree>
    <p:extLst>
      <p:ext uri="{BB962C8B-B14F-4D97-AF65-F5344CB8AC3E}">
        <p14:creationId xmlns:p14="http://schemas.microsoft.com/office/powerpoint/2010/main" val="644528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89128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Fazei de nós um só corpo, e um só Espirito!</a:t>
            </a:r>
          </a:p>
        </p:txBody>
      </p:sp>
    </p:spTree>
    <p:extLst>
      <p:ext uri="{BB962C8B-B14F-4D97-AF65-F5344CB8AC3E}">
        <p14:creationId xmlns:p14="http://schemas.microsoft.com/office/powerpoint/2010/main" val="35657629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71140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1863263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80004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Lembrai-vos</a:t>
            </a:r>
            <a:r>
              <a:rPr lang="pt-BR" sz="8800" b="1" i="1" dirty="0"/>
              <a:t>, ó Pai, dos vossos filhos!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2487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2625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Concedei-nos, o convívio dos eleitos!</a:t>
            </a:r>
          </a:p>
        </p:txBody>
      </p:sp>
    </p:spTree>
    <p:extLst>
      <p:ext uri="{BB962C8B-B14F-4D97-AF65-F5344CB8AC3E}">
        <p14:creationId xmlns:p14="http://schemas.microsoft.com/office/powerpoint/2010/main" val="20720765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6713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081634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120640"/>
          </a:xfrm>
        </p:spPr>
        <p:txBody>
          <a:bodyPr>
            <a:normAutofit lnSpcReduction="10000"/>
          </a:bodyPr>
          <a:lstStyle/>
          <a:p>
            <a:r>
              <a:rPr lang="pt-BR" b="1" dirty="0"/>
              <a:t>É Deus quem me abriga,</a:t>
            </a:r>
          </a:p>
          <a:p>
            <a:r>
              <a:rPr lang="pt-BR" b="1" dirty="0"/>
              <a:t>o Senhor quem sustenta a minha </a:t>
            </a:r>
            <a:r>
              <a:rPr lang="pt-BR" b="1" dirty="0" smtClean="0"/>
              <a:t>vida! De </a:t>
            </a:r>
            <a:r>
              <a:rPr lang="pt-BR" b="1" dirty="0"/>
              <a:t>todo o meu </a:t>
            </a:r>
            <a:r>
              <a:rPr lang="pt-BR" b="1" dirty="0" smtClean="0"/>
              <a:t>coração, porque </a:t>
            </a:r>
            <a:r>
              <a:rPr lang="pt-BR" b="1" dirty="0"/>
              <a:t>és bom, vou fazer-te a oblação.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6754" y="326570"/>
            <a:ext cx="8817429" cy="6348549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Quem pertence ao Reino de </a:t>
            </a:r>
            <a:r>
              <a:rPr lang="pt-BR" sz="5400" b="1" i="1" dirty="0" smtClean="0"/>
              <a:t>Deus é </a:t>
            </a:r>
            <a:r>
              <a:rPr lang="pt-BR" sz="5400" b="1" i="1" dirty="0"/>
              <a:t>a boa semente, é </a:t>
            </a:r>
            <a:r>
              <a:rPr lang="pt-BR" sz="5400" b="1" i="1" dirty="0" smtClean="0"/>
              <a:t>farol. Quando </a:t>
            </a:r>
            <a:r>
              <a:rPr lang="pt-BR" sz="5400" b="1" i="1" dirty="0"/>
              <a:t>os tempos chegarem ao </a:t>
            </a:r>
            <a:r>
              <a:rPr lang="pt-BR" sz="5400" b="1" i="1" dirty="0" smtClean="0"/>
              <a:t>fim, os </a:t>
            </a:r>
            <a:r>
              <a:rPr lang="pt-BR" sz="5400" b="1" i="1" dirty="0"/>
              <a:t>fiéis brilharão como </a:t>
            </a:r>
            <a:r>
              <a:rPr lang="pt-BR" sz="5400" b="1" i="1" dirty="0" smtClean="0"/>
              <a:t>sol. Quando </a:t>
            </a:r>
            <a:r>
              <a:rPr lang="pt-BR" sz="5400" b="1" i="1" dirty="0"/>
              <a:t>os tempos chegarem ao </a:t>
            </a:r>
            <a:r>
              <a:rPr lang="pt-BR" sz="5400" b="1" i="1" dirty="0" smtClean="0"/>
              <a:t>fim os fiéis </a:t>
            </a:r>
            <a:r>
              <a:rPr lang="pt-BR" sz="5400" b="1" i="1" dirty="0"/>
              <a:t>brilharão como sol.</a:t>
            </a:r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427265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6754" y="326570"/>
            <a:ext cx="8817429" cy="6348549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Feliz quem anda com a </a:t>
            </a:r>
            <a:r>
              <a:rPr lang="pt-BR" i="1" dirty="0" smtClean="0"/>
              <a:t>verdade, na </a:t>
            </a:r>
            <a:r>
              <a:rPr lang="pt-BR" i="1" dirty="0"/>
              <a:t>lei de Deus, com </a:t>
            </a:r>
            <a:r>
              <a:rPr lang="pt-BR" i="1" dirty="0" smtClean="0"/>
              <a:t>integridade! Feliz </a:t>
            </a:r>
            <a:r>
              <a:rPr lang="pt-BR" i="1" dirty="0"/>
              <a:t>quem guarda seu mandamento</a:t>
            </a:r>
          </a:p>
          <a:p>
            <a:pPr fontAlgn="b"/>
            <a:r>
              <a:rPr lang="pt-BR" i="1" dirty="0"/>
              <a:t>no coração, no pensamento!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9030935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6754" y="326570"/>
            <a:ext cx="8817429" cy="6348549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Quem pertence ao Reino de </a:t>
            </a:r>
            <a:r>
              <a:rPr lang="pt-BR" sz="5400" b="1" i="1" dirty="0" smtClean="0"/>
              <a:t>Deus é </a:t>
            </a:r>
            <a:r>
              <a:rPr lang="pt-BR" sz="5400" b="1" i="1" dirty="0"/>
              <a:t>a boa semente, é </a:t>
            </a:r>
            <a:r>
              <a:rPr lang="pt-BR" sz="5400" b="1" i="1" dirty="0" smtClean="0"/>
              <a:t>farol. Quando </a:t>
            </a:r>
            <a:r>
              <a:rPr lang="pt-BR" sz="5400" b="1" i="1" dirty="0"/>
              <a:t>os tempos chegarem ao </a:t>
            </a:r>
            <a:r>
              <a:rPr lang="pt-BR" sz="5400" b="1" i="1" dirty="0" smtClean="0"/>
              <a:t>fim, os </a:t>
            </a:r>
            <a:r>
              <a:rPr lang="pt-BR" sz="5400" b="1" i="1" dirty="0"/>
              <a:t>fiéis brilharão como </a:t>
            </a:r>
            <a:r>
              <a:rPr lang="pt-BR" sz="5400" b="1" i="1" dirty="0" smtClean="0"/>
              <a:t>sol. Quando </a:t>
            </a:r>
            <a:r>
              <a:rPr lang="pt-BR" sz="5400" b="1" i="1" dirty="0"/>
              <a:t>os tempos chegarem ao </a:t>
            </a:r>
            <a:r>
              <a:rPr lang="pt-BR" sz="5400" b="1" i="1" dirty="0" smtClean="0"/>
              <a:t>fim os fiéis </a:t>
            </a:r>
            <a:r>
              <a:rPr lang="pt-BR" sz="5400" b="1" i="1" dirty="0"/>
              <a:t>brilharão como sol.</a:t>
            </a:r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11185115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6754" y="326570"/>
            <a:ext cx="8817429" cy="6348549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Ah! Quem me dera, que, em meu </a:t>
            </a:r>
            <a:r>
              <a:rPr lang="pt-BR" i="1" dirty="0" smtClean="0"/>
              <a:t>andar, teus </a:t>
            </a:r>
            <a:r>
              <a:rPr lang="pt-BR" i="1" dirty="0"/>
              <a:t>mandamentos possa eu </a:t>
            </a:r>
            <a:r>
              <a:rPr lang="pt-BR" i="1" dirty="0" smtClean="0"/>
              <a:t>guardar! Se </a:t>
            </a:r>
            <a:r>
              <a:rPr lang="pt-BR" i="1" dirty="0"/>
              <a:t>os mandamentos obedecer,</a:t>
            </a:r>
          </a:p>
          <a:p>
            <a:pPr fontAlgn="b"/>
            <a:r>
              <a:rPr lang="pt-BR" i="1" dirty="0"/>
              <a:t>não vai o mal acontecer!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4182890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6754" y="326570"/>
            <a:ext cx="8817429" cy="6348549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Quem pertence ao Reino de </a:t>
            </a:r>
            <a:r>
              <a:rPr lang="pt-BR" sz="5400" b="1" i="1" dirty="0" smtClean="0"/>
              <a:t>Deus é </a:t>
            </a:r>
            <a:r>
              <a:rPr lang="pt-BR" sz="5400" b="1" i="1" dirty="0"/>
              <a:t>a boa semente, é </a:t>
            </a:r>
            <a:r>
              <a:rPr lang="pt-BR" sz="5400" b="1" i="1" dirty="0" smtClean="0"/>
              <a:t>farol. Quando </a:t>
            </a:r>
            <a:r>
              <a:rPr lang="pt-BR" sz="5400" b="1" i="1" dirty="0"/>
              <a:t>os tempos chegarem ao </a:t>
            </a:r>
            <a:r>
              <a:rPr lang="pt-BR" sz="5400" b="1" i="1" dirty="0" smtClean="0"/>
              <a:t>fim, os </a:t>
            </a:r>
            <a:r>
              <a:rPr lang="pt-BR" sz="5400" b="1" i="1" dirty="0"/>
              <a:t>fiéis brilharão como </a:t>
            </a:r>
            <a:r>
              <a:rPr lang="pt-BR" sz="5400" b="1" i="1" dirty="0" smtClean="0"/>
              <a:t>sol. Quando </a:t>
            </a:r>
            <a:r>
              <a:rPr lang="pt-BR" sz="5400" b="1" i="1" dirty="0"/>
              <a:t>os tempos chegarem ao </a:t>
            </a:r>
            <a:r>
              <a:rPr lang="pt-BR" sz="5400" b="1" i="1" dirty="0" smtClean="0"/>
              <a:t>fim os fiéis </a:t>
            </a:r>
            <a:r>
              <a:rPr lang="pt-BR" sz="5400" b="1" i="1" dirty="0"/>
              <a:t>brilharão como sol.</a:t>
            </a:r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42033821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6754" y="326570"/>
            <a:ext cx="8817429" cy="6348549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Quando tuas leis eu </a:t>
            </a:r>
            <a:r>
              <a:rPr lang="pt-BR" i="1" dirty="0" smtClean="0"/>
              <a:t>aprender, vou </a:t>
            </a:r>
            <a:r>
              <a:rPr lang="pt-BR" i="1" dirty="0"/>
              <a:t>te louvar e </a:t>
            </a:r>
            <a:r>
              <a:rPr lang="pt-BR" i="1" dirty="0" smtClean="0"/>
              <a:t>agradecer! Eu </a:t>
            </a:r>
            <a:r>
              <a:rPr lang="pt-BR" i="1" dirty="0"/>
              <a:t>vou guardar teu mandamento,</a:t>
            </a:r>
          </a:p>
          <a:p>
            <a:pPr fontAlgn="b"/>
            <a:r>
              <a:rPr lang="pt-BR" i="1" dirty="0"/>
              <a:t>mas, não me deixes no esquecimento.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3312190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6754" y="326570"/>
            <a:ext cx="8817429" cy="6348549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Quem pertence ao Reino de </a:t>
            </a:r>
            <a:r>
              <a:rPr lang="pt-BR" sz="5400" b="1" i="1" dirty="0" smtClean="0"/>
              <a:t>Deus é </a:t>
            </a:r>
            <a:r>
              <a:rPr lang="pt-BR" sz="5400" b="1" i="1" dirty="0"/>
              <a:t>a boa semente, é </a:t>
            </a:r>
            <a:r>
              <a:rPr lang="pt-BR" sz="5400" b="1" i="1" dirty="0" smtClean="0"/>
              <a:t>farol. Quando </a:t>
            </a:r>
            <a:r>
              <a:rPr lang="pt-BR" sz="5400" b="1" i="1" dirty="0"/>
              <a:t>os tempos chegarem ao </a:t>
            </a:r>
            <a:r>
              <a:rPr lang="pt-BR" sz="5400" b="1" i="1" dirty="0" smtClean="0"/>
              <a:t>fim, os </a:t>
            </a:r>
            <a:r>
              <a:rPr lang="pt-BR" sz="5400" b="1" i="1" dirty="0"/>
              <a:t>fiéis brilharão como </a:t>
            </a:r>
            <a:r>
              <a:rPr lang="pt-BR" sz="5400" b="1" i="1" dirty="0" smtClean="0"/>
              <a:t>sol. Quando </a:t>
            </a:r>
            <a:r>
              <a:rPr lang="pt-BR" sz="5400" b="1" i="1" dirty="0"/>
              <a:t>os tempos chegarem ao </a:t>
            </a:r>
            <a:r>
              <a:rPr lang="pt-BR" sz="5400" b="1" i="1" dirty="0" smtClean="0"/>
              <a:t>fim os fiéis </a:t>
            </a:r>
            <a:r>
              <a:rPr lang="pt-BR" sz="5400" b="1" i="1" dirty="0"/>
              <a:t>brilharão como sol.</a:t>
            </a:r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15953172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dirty="0"/>
              <a:t>Alegrai-vos no Senhor!</a:t>
            </a:r>
          </a:p>
          <a:p>
            <a:r>
              <a:rPr lang="pt-BR" sz="5400" dirty="0"/>
              <a:t>Quem é bom, venha louvar!</a:t>
            </a:r>
          </a:p>
          <a:p>
            <a:r>
              <a:rPr lang="pt-BR" sz="5400" dirty="0"/>
              <a:t>a! De todo o meu coração, porque és bom, vou fazer-te a </a:t>
            </a:r>
            <a:r>
              <a:rPr lang="pt-BR" sz="5400" dirty="0" smtClean="0"/>
              <a:t>oblação, e </a:t>
            </a:r>
            <a:r>
              <a:rPr lang="pt-BR" sz="5400" dirty="0"/>
              <a:t>o pandeiro pra </a:t>
            </a:r>
            <a:r>
              <a:rPr lang="pt-BR" sz="5400" dirty="0" smtClean="0"/>
              <a:t>tocar. Para </a:t>
            </a:r>
            <a:r>
              <a:rPr lang="pt-BR" sz="5400" dirty="0"/>
              <a:t>ele um canto novo</a:t>
            </a:r>
          </a:p>
          <a:p>
            <a:r>
              <a:rPr lang="pt-BR" sz="5400" dirty="0"/>
              <a:t>vamos, gente, improvisar.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dirty="0" smtClean="0"/>
          </a:p>
          <a:p>
            <a:r>
              <a:rPr lang="pt-BR" b="1" dirty="0" smtClean="0"/>
              <a:t>É </a:t>
            </a:r>
            <a:r>
              <a:rPr lang="pt-BR" b="1" dirty="0"/>
              <a:t>Deus quem me abriga,</a:t>
            </a:r>
          </a:p>
          <a:p>
            <a:r>
              <a:rPr lang="pt-BR" b="1" dirty="0"/>
              <a:t>o Senhor quem sustenta a minha vida! De todo o meu coração, porque és bom, vou fazer-te a oblação.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17" y="352696"/>
            <a:ext cx="8765177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Ele cumpre o que promete;</a:t>
            </a:r>
          </a:p>
          <a:p>
            <a:r>
              <a:rPr lang="pt-BR" dirty="0"/>
              <a:t>podem nele confiar!</a:t>
            </a:r>
          </a:p>
          <a:p>
            <a:r>
              <a:rPr lang="pt-BR" dirty="0"/>
              <a:t>Ele ama o que é direito</a:t>
            </a:r>
          </a:p>
          <a:p>
            <a:r>
              <a:rPr lang="pt-BR" dirty="0"/>
              <a:t>e ele sabe bem julgar.</a:t>
            </a:r>
          </a:p>
          <a:p>
            <a:r>
              <a:rPr lang="pt-BR" dirty="0"/>
              <a:t>Sua palavra fez o céu,</a:t>
            </a:r>
          </a:p>
          <a:p>
            <a:r>
              <a:rPr lang="pt-BR" dirty="0"/>
              <a:t>fez a terra e fez o mar.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6847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dirty="0" smtClean="0"/>
          </a:p>
          <a:p>
            <a:r>
              <a:rPr lang="pt-BR" b="1" dirty="0" smtClean="0"/>
              <a:t>É </a:t>
            </a:r>
            <a:r>
              <a:rPr lang="pt-BR" b="1" dirty="0"/>
              <a:t>Deus quem me abriga,</a:t>
            </a:r>
          </a:p>
          <a:p>
            <a:r>
              <a:rPr lang="pt-BR" b="1" dirty="0"/>
              <a:t>o Senhor quem sustenta a minha vida! De todo o meu coração, porque és bom, vou fazer-te a oblação.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600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069" y="352696"/>
            <a:ext cx="8739051" cy="6309361"/>
          </a:xfrm>
        </p:spPr>
        <p:txBody>
          <a:bodyPr anchor="ctr">
            <a:noAutofit/>
          </a:bodyPr>
          <a:lstStyle/>
          <a:p>
            <a:r>
              <a:rPr lang="pt-BR" dirty="0"/>
              <a:t>Ele faz do mar um açude</a:t>
            </a:r>
          </a:p>
          <a:p>
            <a:r>
              <a:rPr lang="pt-BR" dirty="0"/>
              <a:t>e governa os oceanos.</a:t>
            </a:r>
          </a:p>
          <a:p>
            <a:r>
              <a:rPr lang="pt-BR" dirty="0"/>
              <a:t>Toda a terra a ele teme,</a:t>
            </a:r>
          </a:p>
          <a:p>
            <a:r>
              <a:rPr lang="pt-BR" dirty="0"/>
              <a:t>mesmo os corações </a:t>
            </a:r>
            <a:r>
              <a:rPr lang="pt-BR" dirty="0" smtClean="0"/>
              <a:t>humanos. Tudo </a:t>
            </a:r>
            <a:r>
              <a:rPr lang="pt-BR" dirty="0"/>
              <a:t>aquilo que ele </a:t>
            </a:r>
            <a:r>
              <a:rPr lang="pt-BR" dirty="0" smtClean="0"/>
              <a:t>diz não </a:t>
            </a:r>
            <a:r>
              <a:rPr lang="pt-BR" dirty="0"/>
              <a:t>nos causa desenganos.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2051335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1270</TotalTime>
  <Words>748</Words>
  <Application>Microsoft Office PowerPoint</Application>
  <PresentationFormat>Apresentação na tela (4:3)</PresentationFormat>
  <Paragraphs>67</Paragraphs>
  <Slides>47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47</vt:i4>
      </vt:variant>
    </vt:vector>
  </HeadingPairs>
  <TitlesOfParts>
    <vt:vector size="54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XVI Domingo  do Tempo Comum 23/07/2023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 do Carmo</cp:lastModifiedBy>
  <cp:revision>124</cp:revision>
  <dcterms:created xsi:type="dcterms:W3CDTF">2021-02-27T18:57:26Z</dcterms:created>
  <dcterms:modified xsi:type="dcterms:W3CDTF">2023-06-22T18:31:27Z</dcterms:modified>
</cp:coreProperties>
</file>