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theme/theme2.xml" ContentType="application/vnd.openxmlformats-officedocument.theme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  <p:sldMasterId id="2147483731" r:id="rId3"/>
  </p:sldMasterIdLst>
  <p:sldIdLst>
    <p:sldId id="258" r:id="rId4"/>
    <p:sldId id="264" r:id="rId5"/>
    <p:sldId id="260" r:id="rId6"/>
    <p:sldId id="265" r:id="rId7"/>
    <p:sldId id="262" r:id="rId8"/>
    <p:sldId id="494" r:id="rId9"/>
    <p:sldId id="514" r:id="rId10"/>
    <p:sldId id="516" r:id="rId11"/>
    <p:sldId id="515" r:id="rId12"/>
    <p:sldId id="517" r:id="rId13"/>
    <p:sldId id="271" r:id="rId14"/>
    <p:sldId id="460" r:id="rId15"/>
    <p:sldId id="513" r:id="rId16"/>
    <p:sldId id="503" r:id="rId17"/>
    <p:sldId id="461" r:id="rId18"/>
    <p:sldId id="406" r:id="rId19"/>
    <p:sldId id="413" r:id="rId20"/>
    <p:sldId id="330" r:id="rId21"/>
    <p:sldId id="332" r:id="rId22"/>
    <p:sldId id="471" r:id="rId23"/>
    <p:sldId id="470" r:id="rId24"/>
    <p:sldId id="389" r:id="rId25"/>
    <p:sldId id="339" r:id="rId26"/>
    <p:sldId id="518" r:id="rId27"/>
    <p:sldId id="528" r:id="rId28"/>
    <p:sldId id="519" r:id="rId29"/>
    <p:sldId id="529" r:id="rId30"/>
    <p:sldId id="520" r:id="rId31"/>
    <p:sldId id="530" r:id="rId32"/>
    <p:sldId id="521" r:id="rId33"/>
    <p:sldId id="531" r:id="rId34"/>
    <p:sldId id="522" r:id="rId35"/>
    <p:sldId id="532" r:id="rId36"/>
    <p:sldId id="523" r:id="rId37"/>
    <p:sldId id="533" r:id="rId38"/>
    <p:sldId id="534" r:id="rId39"/>
    <p:sldId id="535" r:id="rId40"/>
    <p:sldId id="525" r:id="rId41"/>
    <p:sldId id="536" r:id="rId42"/>
    <p:sldId id="526" r:id="rId43"/>
    <p:sldId id="537" r:id="rId44"/>
    <p:sldId id="527" r:id="rId45"/>
    <p:sldId id="505" r:id="rId46"/>
    <p:sldId id="356" r:id="rId47"/>
    <p:sldId id="355" r:id="rId48"/>
    <p:sldId id="538" r:id="rId49"/>
    <p:sldId id="539" r:id="rId50"/>
    <p:sldId id="542" r:id="rId51"/>
    <p:sldId id="541" r:id="rId52"/>
    <p:sldId id="540" r:id="rId53"/>
    <p:sldId id="543" r:id="rId54"/>
    <p:sldId id="545" r:id="rId55"/>
    <p:sldId id="544" r:id="rId56"/>
    <p:sldId id="353" r:id="rId57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132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slide" Target="slides/slide39.xml"/><Relationship Id="rId47" Type="http://schemas.openxmlformats.org/officeDocument/2006/relationships/slide" Target="slides/slide44.xml"/><Relationship Id="rId50" Type="http://schemas.openxmlformats.org/officeDocument/2006/relationships/slide" Target="slides/slide47.xml"/><Relationship Id="rId55" Type="http://schemas.openxmlformats.org/officeDocument/2006/relationships/slide" Target="slides/slide52.xml"/><Relationship Id="rId7" Type="http://schemas.openxmlformats.org/officeDocument/2006/relationships/slide" Target="slides/slide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slide" Target="slides/slide38.xml"/><Relationship Id="rId54" Type="http://schemas.openxmlformats.org/officeDocument/2006/relationships/slide" Target="slides/slide5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slide" Target="slides/slide42.xml"/><Relationship Id="rId53" Type="http://schemas.openxmlformats.org/officeDocument/2006/relationships/slide" Target="slides/slide50.xml"/><Relationship Id="rId58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49" Type="http://schemas.openxmlformats.org/officeDocument/2006/relationships/slide" Target="slides/slide46.xml"/><Relationship Id="rId57" Type="http://schemas.openxmlformats.org/officeDocument/2006/relationships/slide" Target="slides/slide54.xml"/><Relationship Id="rId61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4" Type="http://schemas.openxmlformats.org/officeDocument/2006/relationships/slide" Target="slides/slide41.xml"/><Relationship Id="rId52" Type="http://schemas.openxmlformats.org/officeDocument/2006/relationships/slide" Target="slides/slide49.xml"/><Relationship Id="rId6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slide" Target="slides/slide40.xml"/><Relationship Id="rId48" Type="http://schemas.openxmlformats.org/officeDocument/2006/relationships/slide" Target="slides/slide45.xml"/><Relationship Id="rId56" Type="http://schemas.openxmlformats.org/officeDocument/2006/relationships/slide" Target="slides/slide53.xml"/><Relationship Id="rId8" Type="http://schemas.openxmlformats.org/officeDocument/2006/relationships/slide" Target="slides/slide5.xml"/><Relationship Id="rId51" Type="http://schemas.openxmlformats.org/officeDocument/2006/relationships/slide" Target="slides/slide48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slide" Target="slides/slide43.xml"/><Relationship Id="rId5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DA7B902-F09A-495E-AE36-8C587D282C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40D09A6-9953-4BC9-9BA2-E2E8F924E3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E6FC81C-ADF5-4972-ACC9-E18018B43F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21/06/2023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B7ED37C-35AF-4BE3-876E-9E45BF404A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F188727-7800-4D6F-8929-075CB302FC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008287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B0ACB0F-ADC6-4B23-867D-D9D8C023D5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AAB91656-7361-4AC2-98DB-9D0C5C2B211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pt-BR" dirty="0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77909EFF-C4E3-43C4-AE3F-9F8DEDBAE0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F39BAE5A-62C1-46B5-A022-0DAA7DBEAA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21/06/2023</a:t>
            </a:fld>
            <a:endParaRPr lang="pt-BR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A0EC75CB-D8CB-4D73-B03D-35D6CA6DAC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5926C406-AA83-4FBC-B333-83B3B0BEC7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803830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891C633-4594-4835-8006-BB5F62FEFF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FDFFC189-D9DC-485C-8972-DF84E325C9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A025DB5-8FEC-46C0-A7C1-4C24628437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21/06/2023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EACA7E1-536E-4FA4-93C9-B4F01901F1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3D1A505-3F49-4326-AB46-3B2C47B063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364818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75C1B26-7F18-4B1B-9A83-4344B7A7040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D941EA34-54C3-4F7B-B356-9712FD3F62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E22A59D-B871-4129-BCBB-164087CA3D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21/06/2023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C4BFEB6-25F8-45BF-90C2-F5F3D4522F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C918307-7E26-4AFE-A516-C94AEAC08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509243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10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45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257175" indent="0">
              <a:buNone/>
              <a:defRPr/>
            </a:lvl2pPr>
            <a:lvl3pPr marL="514350" indent="0">
              <a:buNone/>
              <a:defRPr/>
            </a:lvl3pPr>
            <a:lvl4pPr marL="771525" indent="0">
              <a:buNone/>
              <a:defRPr/>
            </a:lvl4pPr>
            <a:lvl5pPr marL="10287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764846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10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45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257175" indent="0">
              <a:buNone/>
              <a:defRPr/>
            </a:lvl2pPr>
            <a:lvl3pPr marL="514350" indent="0">
              <a:buNone/>
              <a:defRPr/>
            </a:lvl3pPr>
            <a:lvl4pPr marL="771525" indent="0">
              <a:buNone/>
              <a:defRPr/>
            </a:lvl4pPr>
            <a:lvl5pPr marL="10287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449509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10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45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257175" indent="0">
              <a:buNone/>
              <a:defRPr/>
            </a:lvl2pPr>
            <a:lvl3pPr marL="514350" indent="0">
              <a:buNone/>
              <a:defRPr/>
            </a:lvl3pPr>
            <a:lvl4pPr marL="771525" indent="0">
              <a:buNone/>
              <a:defRPr/>
            </a:lvl4pPr>
            <a:lvl5pPr marL="10287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726003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10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45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257175" indent="0">
              <a:buNone/>
              <a:defRPr/>
            </a:lvl2pPr>
            <a:lvl3pPr marL="514350" indent="0">
              <a:buNone/>
              <a:defRPr/>
            </a:lvl3pPr>
            <a:lvl4pPr marL="771525" indent="0">
              <a:buNone/>
              <a:defRPr/>
            </a:lvl4pPr>
            <a:lvl5pPr marL="10287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1990508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10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45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257175" indent="0">
              <a:buNone/>
              <a:defRPr/>
            </a:lvl2pPr>
            <a:lvl3pPr marL="514350" indent="0">
              <a:buNone/>
              <a:defRPr/>
            </a:lvl3pPr>
            <a:lvl4pPr marL="771525" indent="0">
              <a:buNone/>
              <a:defRPr/>
            </a:lvl4pPr>
            <a:lvl5pPr marL="10287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6024859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10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45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257175" indent="0">
              <a:buNone/>
              <a:defRPr/>
            </a:lvl2pPr>
            <a:lvl3pPr marL="514350" indent="0">
              <a:buNone/>
              <a:defRPr/>
            </a:lvl3pPr>
            <a:lvl4pPr marL="771525" indent="0">
              <a:buNone/>
              <a:defRPr/>
            </a:lvl4pPr>
            <a:lvl5pPr marL="10287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590934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10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45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257175" indent="0">
              <a:buNone/>
              <a:defRPr/>
            </a:lvl2pPr>
            <a:lvl3pPr marL="514350" indent="0">
              <a:buNone/>
              <a:defRPr/>
            </a:lvl3pPr>
            <a:lvl4pPr marL="771525" indent="0">
              <a:buNone/>
              <a:defRPr/>
            </a:lvl4pPr>
            <a:lvl5pPr marL="10287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283372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08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0940627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10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45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257175" indent="0">
              <a:buNone/>
              <a:defRPr/>
            </a:lvl2pPr>
            <a:lvl3pPr marL="514350" indent="0">
              <a:buNone/>
              <a:defRPr/>
            </a:lvl3pPr>
            <a:lvl4pPr marL="771525" indent="0">
              <a:buNone/>
              <a:defRPr/>
            </a:lvl4pPr>
            <a:lvl5pPr marL="10287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1963847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10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45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257175" indent="0">
              <a:buNone/>
              <a:defRPr/>
            </a:lvl2pPr>
            <a:lvl3pPr marL="514350" indent="0">
              <a:buNone/>
              <a:defRPr/>
            </a:lvl3pPr>
            <a:lvl4pPr marL="771525" indent="0">
              <a:buNone/>
              <a:defRPr/>
            </a:lvl4pPr>
            <a:lvl5pPr marL="10287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8967611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10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45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257175" indent="0">
              <a:buNone/>
              <a:defRPr/>
            </a:lvl2pPr>
            <a:lvl3pPr marL="514350" indent="0">
              <a:buNone/>
              <a:defRPr/>
            </a:lvl3pPr>
            <a:lvl4pPr marL="771525" indent="0">
              <a:buNone/>
              <a:defRPr/>
            </a:lvl4pPr>
            <a:lvl5pPr marL="10287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2399821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21/06/2023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6808105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21/06/2023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481579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21/06/2023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0551318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21/06/2023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6616993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21/06/2023</a:t>
            </a:fld>
            <a:endParaRPr lang="pt-B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9730865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21/06/2023</a:t>
            </a:fld>
            <a:endParaRPr lang="pt-B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9175890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21/06/2023</a:t>
            </a:fld>
            <a:endParaRPr lang="pt-B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044924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08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9172144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21/06/2023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0427812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dirty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21/06/2023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2254528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21/06/2023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2428614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21/06/2023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2195497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08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3570826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08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8410382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10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45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257175" indent="0">
              <a:buNone/>
              <a:defRPr/>
            </a:lvl2pPr>
            <a:lvl3pPr marL="514350" indent="0">
              <a:buNone/>
              <a:defRPr/>
            </a:lvl3pPr>
            <a:lvl4pPr marL="771525" indent="0">
              <a:buNone/>
              <a:defRPr/>
            </a:lvl4pPr>
            <a:lvl5pPr marL="10287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5515875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10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45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257175" indent="0">
              <a:buNone/>
              <a:defRPr/>
            </a:lvl2pPr>
            <a:lvl3pPr marL="514350" indent="0">
              <a:buNone/>
              <a:defRPr/>
            </a:lvl3pPr>
            <a:lvl4pPr marL="771525" indent="0">
              <a:buNone/>
              <a:defRPr/>
            </a:lvl4pPr>
            <a:lvl5pPr marL="10287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1430218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10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45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257175" indent="0">
              <a:buNone/>
              <a:defRPr/>
            </a:lvl2pPr>
            <a:lvl3pPr marL="514350" indent="0">
              <a:buNone/>
              <a:defRPr/>
            </a:lvl3pPr>
            <a:lvl4pPr marL="771525" indent="0">
              <a:buNone/>
              <a:defRPr/>
            </a:lvl4pPr>
            <a:lvl5pPr marL="10287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8373134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10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45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257175" indent="0">
              <a:buNone/>
              <a:defRPr/>
            </a:lvl2pPr>
            <a:lvl3pPr marL="514350" indent="0">
              <a:buNone/>
              <a:defRPr/>
            </a:lvl3pPr>
            <a:lvl4pPr marL="771525" indent="0">
              <a:buNone/>
              <a:defRPr/>
            </a:lvl4pPr>
            <a:lvl5pPr marL="10287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309158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9D58DC6-C402-471E-A30C-A68C429049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C516033E-C1E5-4775-8037-E2A7E6D1FC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188A66F-1F79-4B6C-8B13-E8C0CA6450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21/06/2023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633426D-6CEE-491B-BCD2-DEC05E416D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84276EA-5A3A-4482-87FD-81B4AA19FF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59900562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10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45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257175" indent="0">
              <a:buNone/>
              <a:defRPr/>
            </a:lvl2pPr>
            <a:lvl3pPr marL="514350" indent="0">
              <a:buNone/>
              <a:defRPr/>
            </a:lvl3pPr>
            <a:lvl4pPr marL="771525" indent="0">
              <a:buNone/>
              <a:defRPr/>
            </a:lvl4pPr>
            <a:lvl5pPr marL="10287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55900962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10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45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257175" indent="0">
              <a:buNone/>
              <a:defRPr/>
            </a:lvl2pPr>
            <a:lvl3pPr marL="514350" indent="0">
              <a:buNone/>
              <a:defRPr/>
            </a:lvl3pPr>
            <a:lvl4pPr marL="771525" indent="0">
              <a:buNone/>
              <a:defRPr/>
            </a:lvl4pPr>
            <a:lvl5pPr marL="10287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66831400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10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45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257175" indent="0">
              <a:buNone/>
              <a:defRPr/>
            </a:lvl2pPr>
            <a:lvl3pPr marL="514350" indent="0">
              <a:buNone/>
              <a:defRPr/>
            </a:lvl3pPr>
            <a:lvl4pPr marL="771525" indent="0">
              <a:buNone/>
              <a:defRPr/>
            </a:lvl4pPr>
            <a:lvl5pPr marL="10287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0620689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10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45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257175" indent="0">
              <a:buNone/>
              <a:defRPr/>
            </a:lvl2pPr>
            <a:lvl3pPr marL="514350" indent="0">
              <a:buNone/>
              <a:defRPr/>
            </a:lvl3pPr>
            <a:lvl4pPr marL="771525" indent="0">
              <a:buNone/>
              <a:defRPr/>
            </a:lvl4pPr>
            <a:lvl5pPr marL="10287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49420352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21/06/2023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68019834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21/06/2023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69837730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21/06/2023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87584573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21/06/2023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05591453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21/06/2023</a:t>
            </a:fld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96532111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21/06/2023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474017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3996511-4CF8-4F74-8DDE-88A927864A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0BB0774-0F68-413B-A9D6-3AB79EAA22A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2A54F0EA-70DF-4C13-B7B4-09AF5AFBF7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5871F941-4B4D-483C-8E51-77E48CFE48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21/06/2023</a:t>
            </a:fld>
            <a:endParaRPr lang="pt-BR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093CBA6C-933A-4696-B615-05E1D011E0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B8BD9958-741A-4E62-9F64-99E9BA86F7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06639977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21/06/2023</a:t>
            </a:fld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30389245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21/06/2023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28155628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21/06/2023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92826795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21/06/2023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2151980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21/06/2023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816391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5464904-8A6D-4C76-92A0-5338649EEF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0879D13C-8C07-4839-A498-C59064435F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87367A11-CCA7-455A-B8E5-FBA2DA8847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9E089EC4-B1DF-4D88-9FBF-AF1F54F1B3D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668CB825-EBD1-4CBE-AA5E-54CD5F1ED45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A634A501-79C1-44E1-B538-8346186398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21/06/2023</a:t>
            </a:fld>
            <a:endParaRPr lang="pt-BR" dirty="0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69DA8CFE-FA23-41EE-8AB1-32F6285D1D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C3D01CEF-92B3-4B69-B73A-9DF6AEC4B4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182782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6ACE6AC-C2F6-4D3C-981B-EE72B204FC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5CDC9B8A-621D-455C-BA1F-7858E69728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21/06/2023</a:t>
            </a:fld>
            <a:endParaRPr lang="pt-BR" dirty="0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614373CA-52E0-4EB4-A506-94380265FD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7012D5B4-6D6D-4356-AE1A-8965F346B4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9430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EDC4E6FF-B5CC-49DF-BF47-C37977BD2C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21/06/2023</a:t>
            </a:fld>
            <a:endParaRPr lang="pt-BR" dirty="0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535C02D0-933E-4F4C-8059-B63DCADD36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8636D221-C53D-43B3-9F83-4B2B3E6BD7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439276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F04A140-AB24-4679-993F-943EEC7978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B1DE3D-1B8D-4119-8BFE-CE74285910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F1AB25A4-5A3E-49D3-8064-1FC9D2DD30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C7CB92FF-1D85-4EDE-A01D-A1A52F376B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21/06/2023</a:t>
            </a:fld>
            <a:endParaRPr lang="pt-BR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0E7334E4-05B2-452C-B2A8-0DB4038EF1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961A90A2-E42B-4643-9FED-5998918C41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01416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slideLayout" Target="../slideLayouts/slideLayout35.xml"/><Relationship Id="rId18" Type="http://schemas.openxmlformats.org/officeDocument/2006/relationships/slideLayout" Target="../slideLayouts/slideLayout40.xml"/><Relationship Id="rId3" Type="http://schemas.openxmlformats.org/officeDocument/2006/relationships/slideLayout" Target="../slideLayouts/slideLayout25.xml"/><Relationship Id="rId21" Type="http://schemas.openxmlformats.org/officeDocument/2006/relationships/slideLayout" Target="../slideLayouts/slideLayout43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17" Type="http://schemas.openxmlformats.org/officeDocument/2006/relationships/slideLayout" Target="../slideLayouts/slideLayout39.xml"/><Relationship Id="rId2" Type="http://schemas.openxmlformats.org/officeDocument/2006/relationships/slideLayout" Target="../slideLayouts/slideLayout24.xml"/><Relationship Id="rId16" Type="http://schemas.openxmlformats.org/officeDocument/2006/relationships/slideLayout" Target="../slideLayouts/slideLayout38.xml"/><Relationship Id="rId20" Type="http://schemas.openxmlformats.org/officeDocument/2006/relationships/slideLayout" Target="../slideLayouts/slideLayout42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slideLayout" Target="../slideLayouts/slideLayout37.xml"/><Relationship Id="rId10" Type="http://schemas.openxmlformats.org/officeDocument/2006/relationships/slideLayout" Target="../slideLayouts/slideLayout32.xml"/><Relationship Id="rId19" Type="http://schemas.openxmlformats.org/officeDocument/2006/relationships/slideLayout" Target="../slideLayouts/slideLayout41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slideLayout" Target="../slideLayouts/slideLayout36.xml"/><Relationship Id="rId22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1.xml"/><Relationship Id="rId3" Type="http://schemas.openxmlformats.org/officeDocument/2006/relationships/slideLayout" Target="../slideLayouts/slideLayout46.xml"/><Relationship Id="rId7" Type="http://schemas.openxmlformats.org/officeDocument/2006/relationships/slideLayout" Target="../slideLayouts/slideLayout5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45.xml"/><Relationship Id="rId1" Type="http://schemas.openxmlformats.org/officeDocument/2006/relationships/slideLayout" Target="../slideLayouts/slideLayout44.xml"/><Relationship Id="rId6" Type="http://schemas.openxmlformats.org/officeDocument/2006/relationships/slideLayout" Target="../slideLayouts/slideLayout49.xml"/><Relationship Id="rId11" Type="http://schemas.openxmlformats.org/officeDocument/2006/relationships/slideLayout" Target="../slideLayouts/slideLayout54.xml"/><Relationship Id="rId5" Type="http://schemas.openxmlformats.org/officeDocument/2006/relationships/slideLayout" Target="../slideLayouts/slideLayout48.xml"/><Relationship Id="rId10" Type="http://schemas.openxmlformats.org/officeDocument/2006/relationships/slideLayout" Target="../slideLayouts/slideLayout53.xml"/><Relationship Id="rId4" Type="http://schemas.openxmlformats.org/officeDocument/2006/relationships/slideLayout" Target="../slideLayouts/slideLayout47.xml"/><Relationship Id="rId9" Type="http://schemas.openxmlformats.org/officeDocument/2006/relationships/slideLayout" Target="../slideLayouts/slideLayout5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15DE61B2-6732-43D9-A64F-23269AE33F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A83C659D-9227-4C85-BA69-241C599E84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06A18E1-FAD8-47D6-8D7E-C6905DDBF17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5B4CEA-D5C0-4C84-9516-DF51210ACADE}" type="datetimeFigureOut">
              <a:rPr lang="pt-BR" smtClean="0"/>
              <a:t>21/06/2023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5F61054-5AED-4EF5-912F-0D4FADA3491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E759C57-824F-4EBA-BD14-00BF13D86DB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976813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708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  <p:sldLayoutId id="2147483743" r:id="rId13"/>
    <p:sldLayoutId id="2147483744" r:id="rId14"/>
    <p:sldLayoutId id="2147483745" r:id="rId15"/>
    <p:sldLayoutId id="2147483746" r:id="rId16"/>
    <p:sldLayoutId id="2147483747" r:id="rId17"/>
    <p:sldLayoutId id="2147483748" r:id="rId18"/>
    <p:sldLayoutId id="2147483749" r:id="rId19"/>
    <p:sldLayoutId id="2147483750" r:id="rId20"/>
    <p:sldLayoutId id="2147483751" r:id="rId21"/>
    <p:sldLayoutId id="2147483752" r:id="rId2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5B4CEA-D5C0-4C84-9516-DF51210ACADE}" type="datetimeFigureOut">
              <a:rPr lang="pt-BR" smtClean="0"/>
              <a:t>21/06/2023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8404540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709" r:id="rId12"/>
    <p:sldLayoutId id="2147483712" r:id="rId13"/>
    <p:sldLayoutId id="2147483753" r:id="rId14"/>
    <p:sldLayoutId id="2147483754" r:id="rId15"/>
    <p:sldLayoutId id="2147483755" r:id="rId16"/>
    <p:sldLayoutId id="2147483756" r:id="rId17"/>
    <p:sldLayoutId id="2147483757" r:id="rId18"/>
    <p:sldLayoutId id="2147483758" r:id="rId19"/>
    <p:sldLayoutId id="2147483759" r:id="rId20"/>
    <p:sldLayoutId id="2147483760" r:id="rId2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5B4CEA-D5C0-4C84-9516-DF51210ACADE}" type="datetimeFigureOut">
              <a:rPr lang="pt-BR" smtClean="0"/>
              <a:t>21/06/2023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13058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3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BAA79AF-8A18-4E34-8AB6-3DA974BAD5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7383" y="640080"/>
            <a:ext cx="8569234" cy="5603965"/>
          </a:xfrm>
        </p:spPr>
        <p:txBody>
          <a:bodyPr anchor="ctr">
            <a:normAutofit/>
          </a:bodyPr>
          <a:lstStyle/>
          <a:p>
            <a:pPr algn="ctr"/>
            <a:r>
              <a:rPr lang="pt-BR" sz="7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15º</a:t>
            </a:r>
            <a:r>
              <a:rPr lang="pt-BR" sz="72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72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Domingo </a:t>
            </a:r>
            <a:br>
              <a:rPr lang="pt-BR" sz="72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72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 Tempo Comum</a:t>
            </a:r>
            <a:br>
              <a:rPr lang="pt-BR" sz="72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72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16/07/2023</a:t>
            </a:r>
            <a:endParaRPr lang="pt-BR" sz="72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47739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6571" y="352696"/>
            <a:ext cx="8451669" cy="6230983"/>
          </a:xfrm>
        </p:spPr>
        <p:txBody>
          <a:bodyPr anchor="ctr">
            <a:noAutofit/>
          </a:bodyPr>
          <a:lstStyle/>
          <a:p>
            <a:endParaRPr lang="pt-BR" b="1" i="1" dirty="0" smtClean="0"/>
          </a:p>
          <a:p>
            <a:r>
              <a:rPr lang="pt-BR" b="1" i="1" dirty="0" smtClean="0"/>
              <a:t>Assim </a:t>
            </a:r>
            <a:r>
              <a:rPr lang="pt-BR" b="1" i="1" dirty="0"/>
              <a:t>que a tua glória</a:t>
            </a:r>
          </a:p>
          <a:p>
            <a:r>
              <a:rPr lang="pt-BR" b="1" i="1" dirty="0"/>
              <a:t>Revelar-se, Senhor, perante a história,</a:t>
            </a:r>
          </a:p>
          <a:p>
            <a:r>
              <a:rPr lang="pt-BR" b="1" i="1" dirty="0"/>
              <a:t>Tua face contemplarei</a:t>
            </a:r>
          </a:p>
          <a:p>
            <a:r>
              <a:rPr lang="pt-BR" b="1" i="1" dirty="0"/>
              <a:t>E satisfeito pra sempre eu ficarei.</a:t>
            </a:r>
          </a:p>
          <a:p>
            <a:endParaRPr lang="pt-BR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42690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99628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04949" y="326571"/>
            <a:ext cx="8110401" cy="6244046"/>
          </a:xfrm>
        </p:spPr>
        <p:txBody>
          <a:bodyPr anchor="ctr">
            <a:normAutofit/>
          </a:bodyPr>
          <a:lstStyle/>
          <a:p>
            <a:r>
              <a:rPr lang="pt-BR" sz="6600" b="1" i="1" dirty="0" smtClean="0"/>
              <a:t>Salmo</a:t>
            </a:r>
          </a:p>
          <a:p>
            <a:r>
              <a:rPr lang="pt-BR" sz="6600" b="1" i="1" dirty="0" smtClean="0"/>
              <a:t> Responsorial</a:t>
            </a:r>
            <a:r>
              <a:rPr lang="pt-BR" sz="6600" b="1" i="1" dirty="0"/>
              <a:t/>
            </a:r>
            <a:br>
              <a:rPr lang="pt-BR" sz="6600" b="1" i="1" dirty="0"/>
            </a:br>
            <a:endParaRPr lang="pt-BR" sz="6600" b="1" i="1" dirty="0"/>
          </a:p>
        </p:txBody>
      </p:sp>
    </p:spTree>
    <p:extLst>
      <p:ext uri="{BB962C8B-B14F-4D97-AF65-F5344CB8AC3E}">
        <p14:creationId xmlns:p14="http://schemas.microsoft.com/office/powerpoint/2010/main" val="35926452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>
            <a:normAutofit/>
          </a:bodyPr>
          <a:lstStyle/>
          <a:p>
            <a:r>
              <a:rPr lang="pt-BR" sz="6600" b="1" i="1" dirty="0"/>
              <a:t>A semente </a:t>
            </a:r>
            <a:r>
              <a:rPr lang="pt-BR" sz="6600" b="1" i="1" dirty="0" smtClean="0"/>
              <a:t>caiu</a:t>
            </a:r>
          </a:p>
          <a:p>
            <a:r>
              <a:rPr lang="pt-BR" sz="6600" b="1" i="1" dirty="0" smtClean="0"/>
              <a:t> </a:t>
            </a:r>
            <a:r>
              <a:rPr lang="pt-BR" sz="6600" b="1" i="1" dirty="0"/>
              <a:t>em terra </a:t>
            </a:r>
            <a:r>
              <a:rPr lang="pt-BR" sz="6600" b="1" i="1" dirty="0" smtClean="0"/>
              <a:t>boa</a:t>
            </a:r>
          </a:p>
          <a:p>
            <a:r>
              <a:rPr lang="pt-BR" sz="6600" b="1" i="1" dirty="0" smtClean="0"/>
              <a:t> </a:t>
            </a:r>
            <a:r>
              <a:rPr lang="pt-BR" sz="6600" b="1" i="1" dirty="0"/>
              <a:t>e deu fruto.</a:t>
            </a:r>
            <a:r>
              <a:rPr lang="pt-BR" sz="6600" b="1" i="1" dirty="0"/>
              <a:t/>
            </a:r>
            <a:br>
              <a:rPr lang="pt-BR" sz="6600" b="1" i="1" dirty="0"/>
            </a:br>
            <a:endParaRPr lang="pt-BR" sz="6600" b="1" i="1" dirty="0"/>
          </a:p>
        </p:txBody>
      </p:sp>
    </p:spTree>
    <p:extLst>
      <p:ext uri="{BB962C8B-B14F-4D97-AF65-F5344CB8AC3E}">
        <p14:creationId xmlns:p14="http://schemas.microsoft.com/office/powerpoint/2010/main" val="30992047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265961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04799" y="574766"/>
            <a:ext cx="8669383" cy="6029234"/>
          </a:xfrm>
        </p:spPr>
        <p:txBody>
          <a:bodyPr anchor="ctr">
            <a:normAutofit/>
          </a:bodyPr>
          <a:lstStyle/>
          <a:p>
            <a:r>
              <a:rPr lang="pt-BR" b="1" i="1" dirty="0"/>
              <a:t>Aleluia, aleluia, aleluia</a:t>
            </a:r>
            <a:r>
              <a:rPr lang="pt-BR" b="1" i="1" dirty="0" smtClean="0"/>
              <a:t>.</a:t>
            </a:r>
          </a:p>
          <a:p>
            <a:r>
              <a:rPr lang="pt-BR" i="1" dirty="0" smtClean="0"/>
              <a:t>Semente </a:t>
            </a:r>
            <a:r>
              <a:rPr lang="pt-BR" i="1" dirty="0"/>
              <a:t>de Deus a Palavra, o Cristo é o </a:t>
            </a:r>
            <a:r>
              <a:rPr lang="pt-BR" i="1" dirty="0" smtClean="0"/>
              <a:t>semeador; todo </a:t>
            </a:r>
            <a:r>
              <a:rPr lang="pt-BR" i="1" dirty="0"/>
              <a:t>aquele que o encontra, vida eterna encontrou!</a:t>
            </a:r>
            <a:endParaRPr lang="pt-BR" sz="4400" i="1" dirty="0"/>
          </a:p>
        </p:txBody>
      </p:sp>
    </p:spTree>
    <p:extLst>
      <p:ext uri="{BB962C8B-B14F-4D97-AF65-F5344CB8AC3E}">
        <p14:creationId xmlns:p14="http://schemas.microsoft.com/office/powerpoint/2010/main" val="3810371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28650" y="574766"/>
            <a:ext cx="7886700" cy="5602197"/>
          </a:xfrm>
        </p:spPr>
        <p:txBody>
          <a:bodyPr anchor="ctr"/>
          <a:lstStyle/>
          <a:p>
            <a:pPr marL="0" indent="0" algn="ctr">
              <a:buNone/>
            </a:pPr>
            <a:endParaRPr lang="pt-BR" sz="8800" b="1" i="1" dirty="0"/>
          </a:p>
          <a:p>
            <a:pPr marL="0" indent="0" algn="ctr">
              <a:buNone/>
            </a:pPr>
            <a:endParaRPr lang="pt-BR" sz="96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664381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628650" y="365126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pt-B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Preces da Comunidade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22515" y="1449976"/>
            <a:ext cx="7992836" cy="4976949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t-BR" sz="8500" b="1" i="1" dirty="0" smtClean="0"/>
              <a:t>Edificai, Senhor, a vossa Igreja!</a:t>
            </a:r>
            <a:endParaRPr lang="pt-BR" sz="8500" b="1" i="1" dirty="0"/>
          </a:p>
        </p:txBody>
      </p:sp>
    </p:spTree>
    <p:extLst>
      <p:ext uri="{BB962C8B-B14F-4D97-AF65-F5344CB8AC3E}">
        <p14:creationId xmlns:p14="http://schemas.microsoft.com/office/powerpoint/2010/main" val="23853207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/>
          <a:lstStyle/>
          <a:p>
            <a:pPr marL="0" indent="0" algn="ctr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390380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628650" y="365127"/>
            <a:ext cx="7886700" cy="849719"/>
          </a:xfrm>
        </p:spPr>
        <p:txBody>
          <a:bodyPr/>
          <a:lstStyle/>
          <a:p>
            <a:pPr algn="ctr"/>
            <a:r>
              <a:rPr lang="pt-B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Preparação das Oferendas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00446" y="1214846"/>
            <a:ext cx="8673737" cy="5389154"/>
          </a:xfrm>
        </p:spPr>
        <p:txBody>
          <a:bodyPr>
            <a:normAutofit fontScale="92500" lnSpcReduction="20000"/>
          </a:bodyPr>
          <a:lstStyle/>
          <a:p>
            <a:r>
              <a:rPr lang="pt-BR" i="1" dirty="0"/>
              <a:t>A mesa santa que </a:t>
            </a:r>
            <a:r>
              <a:rPr lang="pt-BR" i="1" dirty="0" smtClean="0"/>
              <a:t>preparamos, Mãos </a:t>
            </a:r>
            <a:r>
              <a:rPr lang="pt-BR" i="1" dirty="0"/>
              <a:t>que se elevam a ti, ó </a:t>
            </a:r>
            <a:r>
              <a:rPr lang="pt-BR" i="1" dirty="0" smtClean="0"/>
              <a:t>Senhor.  O </a:t>
            </a:r>
            <a:r>
              <a:rPr lang="pt-BR" i="1" dirty="0"/>
              <a:t>pão e o vinho, frutos da </a:t>
            </a:r>
            <a:r>
              <a:rPr lang="pt-BR" i="1" dirty="0" smtClean="0"/>
              <a:t>terra, Duro </a:t>
            </a:r>
            <a:r>
              <a:rPr lang="pt-BR" i="1" dirty="0"/>
              <a:t>trabalho, carinho e amor.</a:t>
            </a:r>
          </a:p>
          <a:p>
            <a:r>
              <a:rPr lang="pt-BR" i="1" dirty="0"/>
              <a:t>Ô </a:t>
            </a:r>
            <a:r>
              <a:rPr lang="pt-BR" i="1" dirty="0" err="1"/>
              <a:t>ô</a:t>
            </a:r>
            <a:r>
              <a:rPr lang="pt-BR" i="1" dirty="0"/>
              <a:t> </a:t>
            </a:r>
            <a:r>
              <a:rPr lang="pt-BR" i="1" dirty="0" err="1"/>
              <a:t>ô</a:t>
            </a:r>
            <a:r>
              <a:rPr lang="pt-BR" i="1" dirty="0"/>
              <a:t>, recebe, Senhor!</a:t>
            </a:r>
          </a:p>
          <a:p>
            <a:r>
              <a:rPr lang="pt-BR" i="1" dirty="0"/>
              <a:t>Ô </a:t>
            </a:r>
            <a:r>
              <a:rPr lang="pt-BR" i="1" dirty="0" err="1"/>
              <a:t>ô</a:t>
            </a:r>
            <a:r>
              <a:rPr lang="pt-BR" i="1" dirty="0"/>
              <a:t>, recebe, Senhor!</a:t>
            </a:r>
            <a:endParaRPr lang="pt-BR" i="1" dirty="0"/>
          </a:p>
        </p:txBody>
      </p:sp>
    </p:spTree>
    <p:extLst>
      <p:ext uri="{BB962C8B-B14F-4D97-AF65-F5344CB8AC3E}">
        <p14:creationId xmlns:p14="http://schemas.microsoft.com/office/powerpoint/2010/main" val="4446716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628650" y="365126"/>
            <a:ext cx="7886700" cy="1137103"/>
          </a:xfrm>
        </p:spPr>
        <p:txBody>
          <a:bodyPr>
            <a:normAutofit/>
          </a:bodyPr>
          <a:lstStyle/>
          <a:p>
            <a:pPr algn="ctr"/>
            <a:r>
              <a:rPr lang="pt-BR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Refrão Orante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28650" y="1397726"/>
            <a:ext cx="7886700" cy="5133703"/>
          </a:xfrm>
        </p:spPr>
        <p:txBody>
          <a:bodyPr anchor="ctr">
            <a:normAutofit/>
          </a:bodyPr>
          <a:lstStyle/>
          <a:p>
            <a:r>
              <a:rPr lang="pt-BR" b="1" i="1" dirty="0"/>
              <a:t>Confiemo-nos ao Senhor, Ele é justo e tão bondoso, Confiemo-nos ao Senhor, aleluia!</a:t>
            </a:r>
          </a:p>
          <a:p>
            <a:pPr marL="0" indent="0">
              <a:buNone/>
            </a:pPr>
            <a:endParaRPr lang="pt-BR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57573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82880" y="326570"/>
            <a:ext cx="8830491" cy="6387739"/>
          </a:xfrm>
        </p:spPr>
        <p:txBody>
          <a:bodyPr anchor="ctr">
            <a:noAutofit/>
          </a:bodyPr>
          <a:lstStyle/>
          <a:p>
            <a:r>
              <a:rPr lang="pt-BR" sz="5800" i="1" dirty="0"/>
              <a:t>Flores, espinhos, dor e </a:t>
            </a:r>
            <a:r>
              <a:rPr lang="pt-BR" sz="5800" i="1" dirty="0" smtClean="0"/>
              <a:t>alegria, Pais</a:t>
            </a:r>
            <a:r>
              <a:rPr lang="pt-BR" sz="5800" i="1" dirty="0"/>
              <a:t>, mães e filhos diante do </a:t>
            </a:r>
            <a:r>
              <a:rPr lang="pt-BR" sz="5800" i="1" dirty="0" smtClean="0"/>
              <a:t>altar. A </a:t>
            </a:r>
            <a:r>
              <a:rPr lang="pt-BR" sz="5800" i="1" dirty="0"/>
              <a:t>nossa </a:t>
            </a:r>
            <a:r>
              <a:rPr lang="pt-BR" sz="5700" i="1" dirty="0"/>
              <a:t>oferta</a:t>
            </a:r>
            <a:r>
              <a:rPr lang="pt-BR" sz="5800" i="1" dirty="0"/>
              <a:t> em nova </a:t>
            </a:r>
            <a:r>
              <a:rPr lang="pt-BR" sz="5800" i="1" dirty="0" smtClean="0"/>
              <a:t>festa, A </a:t>
            </a:r>
            <a:r>
              <a:rPr lang="pt-BR" sz="5800" i="1" dirty="0"/>
              <a:t>nossa dor vem, Senhor, </a:t>
            </a:r>
            <a:r>
              <a:rPr lang="pt-BR" sz="5800" i="1" dirty="0" smtClean="0"/>
              <a:t>transformar! Ô </a:t>
            </a:r>
            <a:r>
              <a:rPr lang="pt-BR" sz="5800" i="1" dirty="0"/>
              <a:t>ô </a:t>
            </a:r>
            <a:r>
              <a:rPr lang="pt-BR" sz="5800" i="1" dirty="0"/>
              <a:t>ô</a:t>
            </a:r>
            <a:r>
              <a:rPr lang="pt-BR" sz="5800" i="1" dirty="0"/>
              <a:t>, recebe, </a:t>
            </a:r>
            <a:r>
              <a:rPr lang="pt-BR" sz="5800" i="1" dirty="0" smtClean="0"/>
              <a:t>Senhor! Ô </a:t>
            </a:r>
            <a:r>
              <a:rPr lang="pt-BR" sz="5800" i="1" dirty="0"/>
              <a:t>ô, </a:t>
            </a:r>
            <a:r>
              <a:rPr lang="pt-BR" sz="5800" i="1" dirty="0" smtClean="0"/>
              <a:t>recebe, Senhor</a:t>
            </a:r>
            <a:r>
              <a:rPr lang="pt-BR" sz="5800" i="1" dirty="0"/>
              <a:t>!</a:t>
            </a:r>
            <a:endParaRPr lang="pt-BR" sz="5800" i="1" dirty="0"/>
          </a:p>
        </p:txBody>
      </p:sp>
    </p:spTree>
    <p:extLst>
      <p:ext uri="{BB962C8B-B14F-4D97-AF65-F5344CB8AC3E}">
        <p14:creationId xmlns:p14="http://schemas.microsoft.com/office/powerpoint/2010/main" val="211360778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48195" y="326570"/>
            <a:ext cx="8621486" cy="6374675"/>
          </a:xfrm>
        </p:spPr>
        <p:txBody>
          <a:bodyPr anchor="ctr">
            <a:noAutofit/>
          </a:bodyPr>
          <a:lstStyle/>
          <a:p>
            <a:r>
              <a:rPr lang="pt-BR" sz="5700" i="1" dirty="0"/>
              <a:t>A vida nova, nova família,</a:t>
            </a:r>
          </a:p>
          <a:p>
            <a:r>
              <a:rPr lang="pt-BR" sz="5700" i="1" dirty="0"/>
              <a:t>Que celebramos, aqui tem </a:t>
            </a:r>
            <a:r>
              <a:rPr lang="pt-BR" sz="5700" i="1" dirty="0" smtClean="0"/>
              <a:t>lugar. Tua </a:t>
            </a:r>
            <a:r>
              <a:rPr lang="pt-BR" sz="5700" i="1" dirty="0"/>
              <a:t>bondade vem com </a:t>
            </a:r>
            <a:r>
              <a:rPr lang="pt-BR" sz="5700" i="1" dirty="0" smtClean="0"/>
              <a:t>fartura, É </a:t>
            </a:r>
            <a:r>
              <a:rPr lang="pt-BR" sz="5700" i="1" dirty="0"/>
              <a:t>só saber, reunir, partilhar.</a:t>
            </a:r>
          </a:p>
          <a:p>
            <a:r>
              <a:rPr lang="pt-BR" sz="5700" i="1" dirty="0"/>
              <a:t>Ô </a:t>
            </a:r>
            <a:r>
              <a:rPr lang="pt-BR" sz="5700" i="1" dirty="0" err="1"/>
              <a:t>ô</a:t>
            </a:r>
            <a:r>
              <a:rPr lang="pt-BR" sz="5700" i="1" dirty="0"/>
              <a:t> </a:t>
            </a:r>
            <a:r>
              <a:rPr lang="pt-BR" sz="5700" i="1" dirty="0" err="1"/>
              <a:t>ô</a:t>
            </a:r>
            <a:r>
              <a:rPr lang="pt-BR" sz="5700" i="1" dirty="0"/>
              <a:t>, recebe, Senhor!</a:t>
            </a:r>
          </a:p>
          <a:p>
            <a:r>
              <a:rPr lang="pt-BR" sz="5700" i="1" dirty="0"/>
              <a:t>Ô </a:t>
            </a:r>
            <a:r>
              <a:rPr lang="pt-BR" sz="5700" i="1" dirty="0" err="1"/>
              <a:t>ô</a:t>
            </a:r>
            <a:r>
              <a:rPr lang="pt-BR" sz="5700" i="1" dirty="0"/>
              <a:t>, recebe, Senhor!</a:t>
            </a:r>
            <a:endParaRPr lang="pt-BR" sz="5700" i="1" dirty="0"/>
          </a:p>
        </p:txBody>
      </p:sp>
    </p:spTree>
    <p:extLst>
      <p:ext uri="{BB962C8B-B14F-4D97-AF65-F5344CB8AC3E}">
        <p14:creationId xmlns:p14="http://schemas.microsoft.com/office/powerpoint/2010/main" val="185021653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1884558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28650" y="444137"/>
            <a:ext cx="7886700" cy="5732826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t-BR" sz="8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Oração Eucarística</a:t>
            </a:r>
          </a:p>
          <a:p>
            <a:pPr marL="0" indent="0" algn="ctr">
              <a:buNone/>
            </a:pPr>
            <a:r>
              <a:rPr lang="pt-BR" sz="8800" b="1" i="1" dirty="0" smtClean="0"/>
              <a:t>III</a:t>
            </a:r>
            <a:endParaRPr lang="pt-BR" sz="8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057423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525090" y="1072787"/>
            <a:ext cx="6004424" cy="4496889"/>
          </a:xfrm>
        </p:spPr>
        <p:txBody>
          <a:bodyPr anchor="ctr">
            <a:normAutofit/>
          </a:bodyPr>
          <a:lstStyle/>
          <a:p>
            <a:r>
              <a:rPr lang="pt-BR" sz="6600" b="1" i="1" dirty="0"/>
              <a:t>santo</a:t>
            </a:r>
          </a:p>
        </p:txBody>
      </p:sp>
    </p:spTree>
    <p:extLst>
      <p:ext uri="{BB962C8B-B14F-4D97-AF65-F5344CB8AC3E}">
        <p14:creationId xmlns:p14="http://schemas.microsoft.com/office/powerpoint/2010/main" val="425542417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525090" y="1072787"/>
            <a:ext cx="6004424" cy="4496889"/>
          </a:xfrm>
        </p:spPr>
        <p:txBody>
          <a:bodyPr anchor="ctr">
            <a:normAutofit/>
          </a:bodyPr>
          <a:lstStyle/>
          <a:p>
            <a:endParaRPr lang="pt-BR" sz="6600" b="1" i="1" dirty="0"/>
          </a:p>
        </p:txBody>
      </p:sp>
    </p:spTree>
    <p:extLst>
      <p:ext uri="{BB962C8B-B14F-4D97-AF65-F5344CB8AC3E}">
        <p14:creationId xmlns:p14="http://schemas.microsoft.com/office/powerpoint/2010/main" val="273004016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525090" y="1102178"/>
            <a:ext cx="6004424" cy="4496889"/>
          </a:xfrm>
        </p:spPr>
        <p:txBody>
          <a:bodyPr anchor="ctr">
            <a:normAutofit/>
          </a:bodyPr>
          <a:lstStyle/>
          <a:p>
            <a:r>
              <a:rPr lang="pt-BR" sz="6000" b="1" i="1" dirty="0"/>
              <a:t>Santificai e</a:t>
            </a:r>
          </a:p>
          <a:p>
            <a:r>
              <a:rPr lang="pt-BR" sz="6000" b="1" i="1" dirty="0"/>
              <a:t> reuni o vosso povo!</a:t>
            </a:r>
          </a:p>
        </p:txBody>
      </p:sp>
    </p:spTree>
    <p:extLst>
      <p:ext uri="{BB962C8B-B14F-4D97-AF65-F5344CB8AC3E}">
        <p14:creationId xmlns:p14="http://schemas.microsoft.com/office/powerpoint/2010/main" val="199211949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525090" y="1102178"/>
            <a:ext cx="6004424" cy="4496889"/>
          </a:xfrm>
        </p:spPr>
        <p:txBody>
          <a:bodyPr anchor="ctr">
            <a:normAutofit/>
          </a:bodyPr>
          <a:lstStyle/>
          <a:p>
            <a:endParaRPr lang="pt-BR" sz="6000" b="1" i="1" dirty="0"/>
          </a:p>
        </p:txBody>
      </p:sp>
    </p:spTree>
    <p:extLst>
      <p:ext uri="{BB962C8B-B14F-4D97-AF65-F5344CB8AC3E}">
        <p14:creationId xmlns:p14="http://schemas.microsoft.com/office/powerpoint/2010/main" val="187403767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309553" y="1102178"/>
            <a:ext cx="6554288" cy="4732020"/>
          </a:xfrm>
        </p:spPr>
        <p:txBody>
          <a:bodyPr anchor="ctr">
            <a:noAutofit/>
          </a:bodyPr>
          <a:lstStyle/>
          <a:p>
            <a:r>
              <a:rPr lang="pt-BR" sz="6600" b="1" i="1" dirty="0"/>
              <a:t>Santificai </a:t>
            </a:r>
          </a:p>
          <a:p>
            <a:r>
              <a:rPr lang="pt-BR" sz="6600" b="1" i="1" dirty="0"/>
              <a:t>nossa oferenda, </a:t>
            </a:r>
          </a:p>
          <a:p>
            <a:r>
              <a:rPr lang="pt-BR" sz="6600" b="1" i="1" dirty="0"/>
              <a:t>ó Senhor!</a:t>
            </a:r>
          </a:p>
        </p:txBody>
      </p:sp>
    </p:spTree>
    <p:extLst>
      <p:ext uri="{BB962C8B-B14F-4D97-AF65-F5344CB8AC3E}">
        <p14:creationId xmlns:p14="http://schemas.microsoft.com/office/powerpoint/2010/main" val="399647681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309553" y="1102178"/>
            <a:ext cx="6554288" cy="4732020"/>
          </a:xfrm>
        </p:spPr>
        <p:txBody>
          <a:bodyPr anchor="ctr">
            <a:noAutofit/>
          </a:bodyPr>
          <a:lstStyle/>
          <a:p>
            <a:endParaRPr lang="pt-BR" sz="6600" b="1" i="1" dirty="0"/>
          </a:p>
        </p:txBody>
      </p:sp>
    </p:spTree>
    <p:extLst>
      <p:ext uri="{BB962C8B-B14F-4D97-AF65-F5344CB8AC3E}">
        <p14:creationId xmlns:p14="http://schemas.microsoft.com/office/powerpoint/2010/main" val="21506623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352697"/>
            <a:ext cx="7886700" cy="5824266"/>
          </a:xfrm>
        </p:spPr>
        <p:txBody>
          <a:bodyPr/>
          <a:lstStyle/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5377449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525090" y="1102178"/>
            <a:ext cx="6004424" cy="4496889"/>
          </a:xfrm>
        </p:spPr>
        <p:txBody>
          <a:bodyPr anchor="ctr">
            <a:normAutofit/>
          </a:bodyPr>
          <a:lstStyle/>
          <a:p>
            <a:r>
              <a:rPr lang="pt-BR" sz="4950" b="1" i="1" dirty="0"/>
              <a:t>Anunciamos, Senhor, a vossa morte e proclamamos a vossa ressurreição. Vinde, Senhor Jesus!</a:t>
            </a:r>
          </a:p>
        </p:txBody>
      </p:sp>
    </p:spTree>
    <p:extLst>
      <p:ext uri="{BB962C8B-B14F-4D97-AF65-F5344CB8AC3E}">
        <p14:creationId xmlns:p14="http://schemas.microsoft.com/office/powerpoint/2010/main" val="416039305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525090" y="1102178"/>
            <a:ext cx="6004424" cy="4496889"/>
          </a:xfrm>
        </p:spPr>
        <p:txBody>
          <a:bodyPr anchor="ctr">
            <a:normAutofit/>
          </a:bodyPr>
          <a:lstStyle/>
          <a:p>
            <a:endParaRPr lang="pt-BR" sz="4950" b="1" i="1" dirty="0"/>
          </a:p>
        </p:txBody>
      </p:sp>
    </p:spTree>
    <p:extLst>
      <p:ext uri="{BB962C8B-B14F-4D97-AF65-F5344CB8AC3E}">
        <p14:creationId xmlns:p14="http://schemas.microsoft.com/office/powerpoint/2010/main" val="306026036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525090" y="1102178"/>
            <a:ext cx="6004424" cy="4496889"/>
          </a:xfrm>
        </p:spPr>
        <p:txBody>
          <a:bodyPr anchor="ctr">
            <a:normAutofit/>
          </a:bodyPr>
          <a:lstStyle/>
          <a:p>
            <a:r>
              <a:rPr lang="pt-BR" sz="6000" b="1" i="1" dirty="0"/>
              <a:t>Recebei, ó</a:t>
            </a:r>
          </a:p>
          <a:p>
            <a:r>
              <a:rPr lang="pt-BR" sz="6000" b="1" i="1" dirty="0"/>
              <a:t> Senhor, a nossa oferta!</a:t>
            </a:r>
          </a:p>
        </p:txBody>
      </p:sp>
    </p:spTree>
    <p:extLst>
      <p:ext uri="{BB962C8B-B14F-4D97-AF65-F5344CB8AC3E}">
        <p14:creationId xmlns:p14="http://schemas.microsoft.com/office/powerpoint/2010/main" val="242035599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525090" y="1102178"/>
            <a:ext cx="6004424" cy="4496889"/>
          </a:xfrm>
        </p:spPr>
        <p:txBody>
          <a:bodyPr anchor="ctr">
            <a:normAutofit/>
          </a:bodyPr>
          <a:lstStyle/>
          <a:p>
            <a:endParaRPr lang="pt-BR" sz="6000" b="1" i="1" dirty="0"/>
          </a:p>
        </p:txBody>
      </p:sp>
    </p:spTree>
    <p:extLst>
      <p:ext uri="{BB962C8B-B14F-4D97-AF65-F5344CB8AC3E}">
        <p14:creationId xmlns:p14="http://schemas.microsoft.com/office/powerpoint/2010/main" val="292866130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525090" y="1102178"/>
            <a:ext cx="6004424" cy="4496889"/>
          </a:xfrm>
        </p:spPr>
        <p:txBody>
          <a:bodyPr anchor="ctr">
            <a:normAutofit/>
          </a:bodyPr>
          <a:lstStyle/>
          <a:p>
            <a:r>
              <a:rPr lang="pt-BR" sz="6000" b="1" i="1" dirty="0"/>
              <a:t>Fazei de nós </a:t>
            </a:r>
          </a:p>
          <a:p>
            <a:r>
              <a:rPr lang="pt-BR" sz="6000" b="1" i="1" dirty="0"/>
              <a:t>um só corpo e </a:t>
            </a:r>
          </a:p>
          <a:p>
            <a:r>
              <a:rPr lang="pt-BR" sz="6000" b="1" i="1" dirty="0"/>
              <a:t>um só espírito!</a:t>
            </a:r>
          </a:p>
        </p:txBody>
      </p:sp>
    </p:spTree>
    <p:extLst>
      <p:ext uri="{BB962C8B-B14F-4D97-AF65-F5344CB8AC3E}">
        <p14:creationId xmlns:p14="http://schemas.microsoft.com/office/powerpoint/2010/main" val="106975515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525090" y="1102178"/>
            <a:ext cx="6004424" cy="4496889"/>
          </a:xfrm>
        </p:spPr>
        <p:txBody>
          <a:bodyPr anchor="ctr">
            <a:normAutofit/>
          </a:bodyPr>
          <a:lstStyle/>
          <a:p>
            <a:endParaRPr lang="pt-BR" sz="6000" b="1" i="1" dirty="0"/>
          </a:p>
        </p:txBody>
      </p:sp>
    </p:spTree>
    <p:extLst>
      <p:ext uri="{BB962C8B-B14F-4D97-AF65-F5344CB8AC3E}">
        <p14:creationId xmlns:p14="http://schemas.microsoft.com/office/powerpoint/2010/main" val="360849394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525090" y="1102178"/>
            <a:ext cx="6004424" cy="4496889"/>
          </a:xfrm>
        </p:spPr>
        <p:txBody>
          <a:bodyPr anchor="ctr">
            <a:normAutofit/>
          </a:bodyPr>
          <a:lstStyle/>
          <a:p>
            <a:r>
              <a:rPr lang="pt-BR" dirty="0"/>
              <a:t> </a:t>
            </a:r>
            <a:r>
              <a:rPr lang="pt-BR" sz="6600" b="1" i="1" dirty="0"/>
              <a:t>Fazei de nós uma perfeita oferenda!</a:t>
            </a:r>
          </a:p>
        </p:txBody>
      </p:sp>
    </p:spTree>
    <p:extLst>
      <p:ext uri="{BB962C8B-B14F-4D97-AF65-F5344CB8AC3E}">
        <p14:creationId xmlns:p14="http://schemas.microsoft.com/office/powerpoint/2010/main" val="174240247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525090" y="1102178"/>
            <a:ext cx="6004424" cy="4496889"/>
          </a:xfrm>
        </p:spPr>
        <p:txBody>
          <a:bodyPr anchor="ctr">
            <a:normAutofit/>
          </a:bodyPr>
          <a:lstStyle/>
          <a:p>
            <a:r>
              <a:rPr lang="pt-BR" dirty="0"/>
              <a:t> </a:t>
            </a:r>
            <a:endParaRPr lang="pt-BR" sz="6600" b="1" i="1" dirty="0"/>
          </a:p>
        </p:txBody>
      </p:sp>
    </p:spTree>
    <p:extLst>
      <p:ext uri="{BB962C8B-B14F-4D97-AF65-F5344CB8AC3E}">
        <p14:creationId xmlns:p14="http://schemas.microsoft.com/office/powerpoint/2010/main" val="274189112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525090" y="1102178"/>
            <a:ext cx="6004424" cy="4496889"/>
          </a:xfrm>
        </p:spPr>
        <p:txBody>
          <a:bodyPr anchor="ctr">
            <a:normAutofit/>
          </a:bodyPr>
          <a:lstStyle/>
          <a:p>
            <a:r>
              <a:rPr lang="pt-BR" sz="6600" b="1" i="1" dirty="0"/>
              <a:t>Lembrai-vos, ó Pai, da vossa Igreja!</a:t>
            </a:r>
          </a:p>
        </p:txBody>
      </p:sp>
    </p:spTree>
    <p:extLst>
      <p:ext uri="{BB962C8B-B14F-4D97-AF65-F5344CB8AC3E}">
        <p14:creationId xmlns:p14="http://schemas.microsoft.com/office/powerpoint/2010/main" val="243223017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027866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628650" y="365126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pt-BR" sz="4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Canto de Abertura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9245" y="1554480"/>
            <a:ext cx="8512935" cy="5146766"/>
          </a:xfrm>
        </p:spPr>
        <p:txBody>
          <a:bodyPr>
            <a:normAutofit lnSpcReduction="10000"/>
          </a:bodyPr>
          <a:lstStyle/>
          <a:p>
            <a:r>
              <a:rPr lang="pt-BR" b="1" i="1" dirty="0"/>
              <a:t>Assim que a tua glória</a:t>
            </a:r>
          </a:p>
          <a:p>
            <a:r>
              <a:rPr lang="pt-BR" b="1" i="1" dirty="0"/>
              <a:t>Revelar-se, Senhor, perante a história,</a:t>
            </a:r>
          </a:p>
          <a:p>
            <a:r>
              <a:rPr lang="pt-BR" b="1" i="1" dirty="0"/>
              <a:t>Tua face contemplarei</a:t>
            </a:r>
          </a:p>
          <a:p>
            <a:r>
              <a:rPr lang="pt-BR" b="1" i="1" dirty="0"/>
              <a:t>E satisfeito pra sempre eu ficarei.</a:t>
            </a:r>
            <a:endParaRPr lang="pt-BR" b="1" i="1" dirty="0"/>
          </a:p>
        </p:txBody>
      </p:sp>
    </p:spTree>
    <p:extLst>
      <p:ext uri="{BB962C8B-B14F-4D97-AF65-F5344CB8AC3E}">
        <p14:creationId xmlns:p14="http://schemas.microsoft.com/office/powerpoint/2010/main" val="417131987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525090" y="1102178"/>
            <a:ext cx="6004424" cy="4496889"/>
          </a:xfrm>
        </p:spPr>
        <p:txBody>
          <a:bodyPr anchor="ctr">
            <a:normAutofit/>
          </a:bodyPr>
          <a:lstStyle/>
          <a:p>
            <a:r>
              <a:rPr lang="pt-BR" sz="6600" b="1" i="1" dirty="0"/>
              <a:t>Lembrai-vos, ó Pai, dos vossos filhos!</a:t>
            </a:r>
          </a:p>
        </p:txBody>
      </p:sp>
    </p:spTree>
    <p:extLst>
      <p:ext uri="{BB962C8B-B14F-4D97-AF65-F5344CB8AC3E}">
        <p14:creationId xmlns:p14="http://schemas.microsoft.com/office/powerpoint/2010/main" val="400363053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4543534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525090" y="1102178"/>
            <a:ext cx="6004424" cy="4496889"/>
          </a:xfrm>
        </p:spPr>
        <p:txBody>
          <a:bodyPr anchor="ctr">
            <a:normAutofit/>
          </a:bodyPr>
          <a:lstStyle/>
          <a:p>
            <a:r>
              <a:rPr lang="pt-BR" sz="6600" b="1" i="1" dirty="0"/>
              <a:t>A todos saciai com vossa glória!</a:t>
            </a:r>
          </a:p>
        </p:txBody>
      </p:sp>
    </p:spTree>
    <p:extLst>
      <p:ext uri="{BB962C8B-B14F-4D97-AF65-F5344CB8AC3E}">
        <p14:creationId xmlns:p14="http://schemas.microsoft.com/office/powerpoint/2010/main" val="300569266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1654340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t-BR" sz="8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Canto de Comunhão</a:t>
            </a:r>
          </a:p>
        </p:txBody>
      </p:sp>
    </p:spTree>
    <p:extLst>
      <p:ext uri="{BB962C8B-B14F-4D97-AF65-F5344CB8AC3E}">
        <p14:creationId xmlns:p14="http://schemas.microsoft.com/office/powerpoint/2010/main" val="1081634326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281852" cy="6204858"/>
          </a:xfrm>
        </p:spPr>
        <p:txBody>
          <a:bodyPr anchor="ctr">
            <a:noAutofit/>
          </a:bodyPr>
          <a:lstStyle/>
          <a:p>
            <a:pPr fontAlgn="b"/>
            <a:r>
              <a:rPr lang="pt-BR" b="1" i="1" dirty="0"/>
              <a:t>Terra boa é aquele que </a:t>
            </a:r>
            <a:r>
              <a:rPr lang="pt-BR" b="1" i="1" dirty="0" smtClean="0"/>
              <a:t>ouviu e </a:t>
            </a:r>
            <a:r>
              <a:rPr lang="pt-BR" b="1" i="1" dirty="0"/>
              <a:t>a palavra de Deus </a:t>
            </a:r>
            <a:r>
              <a:rPr lang="pt-BR" b="1" i="1" dirty="0" smtClean="0"/>
              <a:t>praticou: a </a:t>
            </a:r>
            <a:r>
              <a:rPr lang="pt-BR" b="1" i="1" dirty="0"/>
              <a:t>semente na terra </a:t>
            </a:r>
            <a:r>
              <a:rPr lang="pt-BR" b="1" i="1" dirty="0" smtClean="0"/>
              <a:t>caiu e </a:t>
            </a:r>
            <a:r>
              <a:rPr lang="pt-BR" b="1" i="1" dirty="0"/>
              <a:t>de terra tão boa </a:t>
            </a:r>
            <a:r>
              <a:rPr lang="pt-BR" b="1" i="1" dirty="0" smtClean="0"/>
              <a:t>brotou! A </a:t>
            </a:r>
            <a:r>
              <a:rPr lang="pt-BR" b="1" i="1" dirty="0"/>
              <a:t>semente na terra </a:t>
            </a:r>
            <a:r>
              <a:rPr lang="pt-BR" b="1" i="1" dirty="0" smtClean="0"/>
              <a:t>caiu e </a:t>
            </a:r>
            <a:r>
              <a:rPr lang="pt-BR" b="1" i="1" dirty="0"/>
              <a:t>de terra tão boa brotou!</a:t>
            </a:r>
            <a:endParaRPr lang="pt-BR" b="1" i="1" dirty="0"/>
          </a:p>
        </p:txBody>
      </p:sp>
    </p:spTree>
    <p:extLst>
      <p:ext uri="{BB962C8B-B14F-4D97-AF65-F5344CB8AC3E}">
        <p14:creationId xmlns:p14="http://schemas.microsoft.com/office/powerpoint/2010/main" val="242726539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281852" cy="6204858"/>
          </a:xfrm>
        </p:spPr>
        <p:txBody>
          <a:bodyPr anchor="ctr">
            <a:noAutofit/>
          </a:bodyPr>
          <a:lstStyle/>
          <a:p>
            <a:pPr fontAlgn="b"/>
            <a:r>
              <a:rPr lang="pt-BR" i="1" dirty="0"/>
              <a:t>Feliz quem anda com a </a:t>
            </a:r>
            <a:r>
              <a:rPr lang="pt-BR" i="1" dirty="0" smtClean="0"/>
              <a:t>verdade, na </a:t>
            </a:r>
            <a:r>
              <a:rPr lang="pt-BR" i="1" dirty="0"/>
              <a:t>lei de Deus, com integridade!</a:t>
            </a:r>
          </a:p>
          <a:p>
            <a:pPr fontAlgn="b"/>
            <a:r>
              <a:rPr lang="pt-BR" i="1" dirty="0"/>
              <a:t>Feliz quem guarda seu </a:t>
            </a:r>
            <a:r>
              <a:rPr lang="pt-BR" i="1" dirty="0" smtClean="0"/>
              <a:t>mandamento no </a:t>
            </a:r>
            <a:r>
              <a:rPr lang="pt-BR" i="1" dirty="0"/>
              <a:t>coração, no pensamento!</a:t>
            </a:r>
            <a:endParaRPr lang="pt-BR" i="1" dirty="0"/>
          </a:p>
        </p:txBody>
      </p:sp>
    </p:spTree>
    <p:extLst>
      <p:ext uri="{BB962C8B-B14F-4D97-AF65-F5344CB8AC3E}">
        <p14:creationId xmlns:p14="http://schemas.microsoft.com/office/powerpoint/2010/main" val="3041420091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281852" cy="6204858"/>
          </a:xfrm>
        </p:spPr>
        <p:txBody>
          <a:bodyPr anchor="ctr">
            <a:noAutofit/>
          </a:bodyPr>
          <a:lstStyle/>
          <a:p>
            <a:pPr fontAlgn="b"/>
            <a:r>
              <a:rPr lang="pt-BR" b="1" i="1" dirty="0"/>
              <a:t>Terra boa é aquele que </a:t>
            </a:r>
            <a:r>
              <a:rPr lang="pt-BR" b="1" i="1" dirty="0" smtClean="0"/>
              <a:t>ouviu e </a:t>
            </a:r>
            <a:r>
              <a:rPr lang="pt-BR" b="1" i="1" dirty="0"/>
              <a:t>a palavra de Deus </a:t>
            </a:r>
            <a:r>
              <a:rPr lang="pt-BR" b="1" i="1" dirty="0" smtClean="0"/>
              <a:t>praticou: a </a:t>
            </a:r>
            <a:r>
              <a:rPr lang="pt-BR" b="1" i="1" dirty="0"/>
              <a:t>semente na terra </a:t>
            </a:r>
            <a:r>
              <a:rPr lang="pt-BR" b="1" i="1" dirty="0" smtClean="0"/>
              <a:t>caiu e </a:t>
            </a:r>
            <a:r>
              <a:rPr lang="pt-BR" b="1" i="1" dirty="0"/>
              <a:t>de terra tão boa </a:t>
            </a:r>
            <a:r>
              <a:rPr lang="pt-BR" b="1" i="1" dirty="0" smtClean="0"/>
              <a:t>brotou! A </a:t>
            </a:r>
            <a:r>
              <a:rPr lang="pt-BR" b="1" i="1" dirty="0"/>
              <a:t>semente na terra </a:t>
            </a:r>
            <a:r>
              <a:rPr lang="pt-BR" b="1" i="1" dirty="0" smtClean="0"/>
              <a:t>caiu e </a:t>
            </a:r>
            <a:r>
              <a:rPr lang="pt-BR" b="1" i="1" dirty="0"/>
              <a:t>de terra tão boa brotou!</a:t>
            </a:r>
            <a:endParaRPr lang="pt-BR" b="1" i="1" dirty="0"/>
          </a:p>
        </p:txBody>
      </p:sp>
    </p:spTree>
    <p:extLst>
      <p:ext uri="{BB962C8B-B14F-4D97-AF65-F5344CB8AC3E}">
        <p14:creationId xmlns:p14="http://schemas.microsoft.com/office/powerpoint/2010/main" val="4209548849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281852" cy="6204858"/>
          </a:xfrm>
        </p:spPr>
        <p:txBody>
          <a:bodyPr anchor="ctr">
            <a:noAutofit/>
          </a:bodyPr>
          <a:lstStyle/>
          <a:p>
            <a:pPr fontAlgn="b"/>
            <a:r>
              <a:rPr lang="pt-BR" i="1" dirty="0"/>
              <a:t>Ah! Quem me dera, que, em meu </a:t>
            </a:r>
            <a:r>
              <a:rPr lang="pt-BR" i="1" dirty="0" smtClean="0"/>
              <a:t>andar, teus </a:t>
            </a:r>
            <a:r>
              <a:rPr lang="pt-BR" i="1" dirty="0"/>
              <a:t>mandamentos possa eu </a:t>
            </a:r>
            <a:r>
              <a:rPr lang="pt-BR" i="1" dirty="0" smtClean="0"/>
              <a:t>guardar! Se </a:t>
            </a:r>
            <a:r>
              <a:rPr lang="pt-BR" i="1" dirty="0"/>
              <a:t>os mandamentos obedecer,</a:t>
            </a:r>
          </a:p>
          <a:p>
            <a:pPr fontAlgn="b"/>
            <a:r>
              <a:rPr lang="pt-BR" i="1" dirty="0"/>
              <a:t>não vai o mal acontecer!</a:t>
            </a:r>
            <a:endParaRPr lang="pt-BR" i="1" dirty="0"/>
          </a:p>
        </p:txBody>
      </p:sp>
    </p:spTree>
    <p:extLst>
      <p:ext uri="{BB962C8B-B14F-4D97-AF65-F5344CB8AC3E}">
        <p14:creationId xmlns:p14="http://schemas.microsoft.com/office/powerpoint/2010/main" val="632078579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281852" cy="6204858"/>
          </a:xfrm>
        </p:spPr>
        <p:txBody>
          <a:bodyPr anchor="ctr">
            <a:noAutofit/>
          </a:bodyPr>
          <a:lstStyle/>
          <a:p>
            <a:pPr fontAlgn="b"/>
            <a:r>
              <a:rPr lang="pt-BR" b="1" i="1" dirty="0"/>
              <a:t>Terra boa é aquele que </a:t>
            </a:r>
            <a:r>
              <a:rPr lang="pt-BR" b="1" i="1" dirty="0" smtClean="0"/>
              <a:t>ouviu e </a:t>
            </a:r>
            <a:r>
              <a:rPr lang="pt-BR" b="1" i="1" dirty="0"/>
              <a:t>a palavra de Deus </a:t>
            </a:r>
            <a:r>
              <a:rPr lang="pt-BR" b="1" i="1" dirty="0" smtClean="0"/>
              <a:t>praticou: a </a:t>
            </a:r>
            <a:r>
              <a:rPr lang="pt-BR" b="1" i="1" dirty="0"/>
              <a:t>semente na terra </a:t>
            </a:r>
            <a:r>
              <a:rPr lang="pt-BR" b="1" i="1" dirty="0" smtClean="0"/>
              <a:t>caiu e </a:t>
            </a:r>
            <a:r>
              <a:rPr lang="pt-BR" b="1" i="1" dirty="0"/>
              <a:t>de terra tão boa </a:t>
            </a:r>
            <a:r>
              <a:rPr lang="pt-BR" b="1" i="1" dirty="0" smtClean="0"/>
              <a:t>brotou! A </a:t>
            </a:r>
            <a:r>
              <a:rPr lang="pt-BR" b="1" i="1" dirty="0"/>
              <a:t>semente na terra </a:t>
            </a:r>
            <a:r>
              <a:rPr lang="pt-BR" b="1" i="1" dirty="0" smtClean="0"/>
              <a:t>caiu e </a:t>
            </a:r>
            <a:r>
              <a:rPr lang="pt-BR" b="1" i="1" dirty="0"/>
              <a:t>de terra tão boa brotou!</a:t>
            </a:r>
            <a:endParaRPr lang="pt-BR" b="1" i="1" dirty="0"/>
          </a:p>
        </p:txBody>
      </p:sp>
    </p:spTree>
    <p:extLst>
      <p:ext uri="{BB962C8B-B14F-4D97-AF65-F5344CB8AC3E}">
        <p14:creationId xmlns:p14="http://schemas.microsoft.com/office/powerpoint/2010/main" val="32108954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6571" y="352696"/>
            <a:ext cx="8451669" cy="6230983"/>
          </a:xfrm>
        </p:spPr>
        <p:txBody>
          <a:bodyPr anchor="ctr">
            <a:noAutofit/>
          </a:bodyPr>
          <a:lstStyle/>
          <a:p>
            <a:r>
              <a:rPr lang="pt-BR" i="1" dirty="0"/>
              <a:t>Alegrai-vos no Senhor!</a:t>
            </a:r>
          </a:p>
          <a:p>
            <a:r>
              <a:rPr lang="pt-BR" i="1" dirty="0"/>
              <a:t>Quem é bom venha </a:t>
            </a:r>
            <a:r>
              <a:rPr lang="pt-BR" i="1" dirty="0" smtClean="0"/>
              <a:t>louvar! Peguem </a:t>
            </a:r>
            <a:r>
              <a:rPr lang="pt-BR" i="1" dirty="0"/>
              <a:t>logo o </a:t>
            </a:r>
            <a:r>
              <a:rPr lang="pt-BR" i="1" dirty="0" smtClean="0"/>
              <a:t>violão E </a:t>
            </a:r>
            <a:r>
              <a:rPr lang="pt-BR" i="1" dirty="0"/>
              <a:t>o pandeiro pra </a:t>
            </a:r>
            <a:r>
              <a:rPr lang="pt-BR" i="1" dirty="0" smtClean="0"/>
              <a:t>tocar. Para </a:t>
            </a:r>
            <a:r>
              <a:rPr lang="pt-BR" i="1" dirty="0"/>
              <a:t>ele um canto </a:t>
            </a:r>
            <a:r>
              <a:rPr lang="pt-BR" i="1" dirty="0" smtClean="0"/>
              <a:t>novo Vamos</a:t>
            </a:r>
            <a:r>
              <a:rPr lang="pt-BR" i="1" dirty="0"/>
              <a:t>, gente, improvisar!</a:t>
            </a:r>
            <a:endParaRPr lang="pt-BR" i="1" dirty="0"/>
          </a:p>
        </p:txBody>
      </p:sp>
    </p:spTree>
    <p:extLst>
      <p:ext uri="{BB962C8B-B14F-4D97-AF65-F5344CB8AC3E}">
        <p14:creationId xmlns:p14="http://schemas.microsoft.com/office/powerpoint/2010/main" val="1345802623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281852" cy="6204858"/>
          </a:xfrm>
        </p:spPr>
        <p:txBody>
          <a:bodyPr anchor="ctr">
            <a:noAutofit/>
          </a:bodyPr>
          <a:lstStyle/>
          <a:p>
            <a:pPr fontAlgn="b"/>
            <a:r>
              <a:rPr lang="pt-BR" i="1" dirty="0"/>
              <a:t>Quando tuas leis eu </a:t>
            </a:r>
            <a:r>
              <a:rPr lang="pt-BR" i="1" dirty="0" smtClean="0"/>
              <a:t>aprender, vou </a:t>
            </a:r>
            <a:r>
              <a:rPr lang="pt-BR" i="1" dirty="0"/>
              <a:t>te louvar e </a:t>
            </a:r>
            <a:r>
              <a:rPr lang="pt-BR" i="1" dirty="0" smtClean="0"/>
              <a:t>agradecer! Eu </a:t>
            </a:r>
            <a:r>
              <a:rPr lang="pt-BR" i="1" dirty="0"/>
              <a:t>vou guardar teu mandamento,</a:t>
            </a:r>
          </a:p>
          <a:p>
            <a:pPr fontAlgn="b"/>
            <a:r>
              <a:rPr lang="pt-BR" i="1" dirty="0"/>
              <a:t>mas, não me deixes no esquecimento.</a:t>
            </a:r>
            <a:endParaRPr lang="pt-BR" i="1" dirty="0"/>
          </a:p>
        </p:txBody>
      </p:sp>
    </p:spTree>
    <p:extLst>
      <p:ext uri="{BB962C8B-B14F-4D97-AF65-F5344CB8AC3E}">
        <p14:creationId xmlns:p14="http://schemas.microsoft.com/office/powerpoint/2010/main" val="2026424546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281852" cy="6204858"/>
          </a:xfrm>
        </p:spPr>
        <p:txBody>
          <a:bodyPr anchor="ctr">
            <a:noAutofit/>
          </a:bodyPr>
          <a:lstStyle/>
          <a:p>
            <a:pPr fontAlgn="b"/>
            <a:r>
              <a:rPr lang="pt-BR" b="1" i="1" dirty="0"/>
              <a:t>Terra boa é aquele que </a:t>
            </a:r>
            <a:r>
              <a:rPr lang="pt-BR" b="1" i="1" dirty="0" smtClean="0"/>
              <a:t>ouviu e </a:t>
            </a:r>
            <a:r>
              <a:rPr lang="pt-BR" b="1" i="1" dirty="0"/>
              <a:t>a palavra de Deus </a:t>
            </a:r>
            <a:r>
              <a:rPr lang="pt-BR" b="1" i="1" dirty="0" smtClean="0"/>
              <a:t>praticou: a </a:t>
            </a:r>
            <a:r>
              <a:rPr lang="pt-BR" b="1" i="1" dirty="0"/>
              <a:t>semente na terra </a:t>
            </a:r>
            <a:r>
              <a:rPr lang="pt-BR" b="1" i="1" dirty="0" smtClean="0"/>
              <a:t>caiu e </a:t>
            </a:r>
            <a:r>
              <a:rPr lang="pt-BR" b="1" i="1" dirty="0"/>
              <a:t>de terra tão boa </a:t>
            </a:r>
            <a:r>
              <a:rPr lang="pt-BR" b="1" i="1" dirty="0" smtClean="0"/>
              <a:t>brotou! A </a:t>
            </a:r>
            <a:r>
              <a:rPr lang="pt-BR" b="1" i="1" dirty="0"/>
              <a:t>semente na terra </a:t>
            </a:r>
            <a:r>
              <a:rPr lang="pt-BR" b="1" i="1" dirty="0" smtClean="0"/>
              <a:t>caiu e </a:t>
            </a:r>
            <a:r>
              <a:rPr lang="pt-BR" b="1" i="1" dirty="0"/>
              <a:t>de terra tão boa brotou!</a:t>
            </a:r>
            <a:endParaRPr lang="pt-BR" b="1" i="1" dirty="0"/>
          </a:p>
        </p:txBody>
      </p:sp>
    </p:spTree>
    <p:extLst>
      <p:ext uri="{BB962C8B-B14F-4D97-AF65-F5344CB8AC3E}">
        <p14:creationId xmlns:p14="http://schemas.microsoft.com/office/powerpoint/2010/main" val="4198816186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281852" cy="6204858"/>
          </a:xfrm>
        </p:spPr>
        <p:txBody>
          <a:bodyPr anchor="ctr">
            <a:noAutofit/>
          </a:bodyPr>
          <a:lstStyle/>
          <a:p>
            <a:pPr fontAlgn="b"/>
            <a:r>
              <a:rPr lang="pt-BR" i="1" dirty="0"/>
              <a:t>Os que as maldades sabem </a:t>
            </a:r>
            <a:r>
              <a:rPr lang="pt-BR" i="1" dirty="0" smtClean="0"/>
              <a:t>evitar, a </a:t>
            </a:r>
            <a:r>
              <a:rPr lang="pt-BR" i="1" dirty="0"/>
              <a:t>estrada certa vão encontrar!</a:t>
            </a:r>
          </a:p>
          <a:p>
            <a:pPr fontAlgn="b"/>
            <a:r>
              <a:rPr lang="pt-BR" i="1" dirty="0"/>
              <a:t>Senhor, tu deste os teus </a:t>
            </a:r>
            <a:r>
              <a:rPr lang="pt-BR" i="1" dirty="0" smtClean="0"/>
              <a:t>mandados, para </a:t>
            </a:r>
            <a:r>
              <a:rPr lang="pt-BR" i="1" dirty="0"/>
              <a:t>que sejam sempre guardados!</a:t>
            </a:r>
            <a:endParaRPr lang="pt-BR" i="1" dirty="0"/>
          </a:p>
        </p:txBody>
      </p:sp>
    </p:spTree>
    <p:extLst>
      <p:ext uri="{BB962C8B-B14F-4D97-AF65-F5344CB8AC3E}">
        <p14:creationId xmlns:p14="http://schemas.microsoft.com/office/powerpoint/2010/main" val="1852704134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281852" cy="6204858"/>
          </a:xfrm>
        </p:spPr>
        <p:txBody>
          <a:bodyPr anchor="ctr">
            <a:noAutofit/>
          </a:bodyPr>
          <a:lstStyle/>
          <a:p>
            <a:pPr fontAlgn="b"/>
            <a:r>
              <a:rPr lang="pt-BR" b="1" i="1" dirty="0"/>
              <a:t>Terra boa é aquele que </a:t>
            </a:r>
            <a:r>
              <a:rPr lang="pt-BR" b="1" i="1" dirty="0" smtClean="0"/>
              <a:t>ouviu e </a:t>
            </a:r>
            <a:r>
              <a:rPr lang="pt-BR" b="1" i="1" dirty="0"/>
              <a:t>a palavra de Deus </a:t>
            </a:r>
            <a:r>
              <a:rPr lang="pt-BR" b="1" i="1" dirty="0" smtClean="0"/>
              <a:t>praticou: a </a:t>
            </a:r>
            <a:r>
              <a:rPr lang="pt-BR" b="1" i="1" dirty="0"/>
              <a:t>semente na terra </a:t>
            </a:r>
            <a:r>
              <a:rPr lang="pt-BR" b="1" i="1" dirty="0" smtClean="0"/>
              <a:t>caiu e </a:t>
            </a:r>
            <a:r>
              <a:rPr lang="pt-BR" b="1" i="1" dirty="0"/>
              <a:t>de terra tão boa </a:t>
            </a:r>
            <a:r>
              <a:rPr lang="pt-BR" b="1" i="1" dirty="0" smtClean="0"/>
              <a:t>brotou! A </a:t>
            </a:r>
            <a:r>
              <a:rPr lang="pt-BR" b="1" i="1" dirty="0"/>
              <a:t>semente na terra </a:t>
            </a:r>
            <a:r>
              <a:rPr lang="pt-BR" b="1" i="1" dirty="0" smtClean="0"/>
              <a:t>caiu e </a:t>
            </a:r>
            <a:r>
              <a:rPr lang="pt-BR" b="1" i="1" dirty="0"/>
              <a:t>de terra tão boa brotou!</a:t>
            </a:r>
            <a:endParaRPr lang="pt-BR" b="1" i="1" dirty="0"/>
          </a:p>
        </p:txBody>
      </p:sp>
    </p:spTree>
    <p:extLst>
      <p:ext uri="{BB962C8B-B14F-4D97-AF65-F5344CB8AC3E}">
        <p14:creationId xmlns:p14="http://schemas.microsoft.com/office/powerpoint/2010/main" val="445458702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endParaRPr lang="pt-BR" sz="8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51246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6571" y="352696"/>
            <a:ext cx="8451669" cy="6230983"/>
          </a:xfrm>
        </p:spPr>
        <p:txBody>
          <a:bodyPr anchor="ctr">
            <a:noAutofit/>
          </a:bodyPr>
          <a:lstStyle/>
          <a:p>
            <a:r>
              <a:rPr lang="pt-BR" b="1" i="1" dirty="0"/>
              <a:t>Assim que a tua glória</a:t>
            </a:r>
          </a:p>
          <a:p>
            <a:r>
              <a:rPr lang="pt-BR" b="1" i="1" dirty="0"/>
              <a:t>Revelar-se, Senhor, perante a história,</a:t>
            </a:r>
          </a:p>
          <a:p>
            <a:r>
              <a:rPr lang="pt-BR" b="1" i="1" dirty="0"/>
              <a:t>Tua face contemplarei</a:t>
            </a:r>
          </a:p>
          <a:p>
            <a:r>
              <a:rPr lang="pt-BR" b="1" i="1" dirty="0"/>
              <a:t>E satisfeito pra sempre eu ficarei.</a:t>
            </a:r>
            <a:endParaRPr lang="pt-BR" b="1" i="1" dirty="0"/>
          </a:p>
        </p:txBody>
      </p:sp>
    </p:spTree>
    <p:extLst>
      <p:ext uri="{BB962C8B-B14F-4D97-AF65-F5344CB8AC3E}">
        <p14:creationId xmlns:p14="http://schemas.microsoft.com/office/powerpoint/2010/main" val="19981520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6571" y="352696"/>
            <a:ext cx="8451669" cy="6230983"/>
          </a:xfrm>
        </p:spPr>
        <p:txBody>
          <a:bodyPr anchor="ctr">
            <a:noAutofit/>
          </a:bodyPr>
          <a:lstStyle/>
          <a:p>
            <a:r>
              <a:rPr lang="pt-BR" i="1" dirty="0"/>
              <a:t>Ele cumpre o que promete:</a:t>
            </a:r>
          </a:p>
          <a:p>
            <a:r>
              <a:rPr lang="pt-BR" i="1" dirty="0"/>
              <a:t>Podem nele confiar!</a:t>
            </a:r>
          </a:p>
          <a:p>
            <a:r>
              <a:rPr lang="pt-BR" i="1" dirty="0"/>
              <a:t>Ele ama o que é direito</a:t>
            </a:r>
          </a:p>
          <a:p>
            <a:r>
              <a:rPr lang="pt-BR" i="1" dirty="0"/>
              <a:t>E ele sabe bem julgar.</a:t>
            </a:r>
          </a:p>
          <a:p>
            <a:r>
              <a:rPr lang="pt-BR" i="1" dirty="0"/>
              <a:t>Sua palavra fez o céu,</a:t>
            </a:r>
          </a:p>
          <a:p>
            <a:r>
              <a:rPr lang="pt-BR" i="1" dirty="0"/>
              <a:t>Fez a terra e fez o mar.</a:t>
            </a:r>
            <a:endParaRPr lang="pt-BR" i="1" dirty="0"/>
          </a:p>
        </p:txBody>
      </p:sp>
    </p:spTree>
    <p:extLst>
      <p:ext uri="{BB962C8B-B14F-4D97-AF65-F5344CB8AC3E}">
        <p14:creationId xmlns:p14="http://schemas.microsoft.com/office/powerpoint/2010/main" val="1138500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6571" y="352696"/>
            <a:ext cx="8451669" cy="6230983"/>
          </a:xfrm>
        </p:spPr>
        <p:txBody>
          <a:bodyPr anchor="ctr">
            <a:noAutofit/>
          </a:bodyPr>
          <a:lstStyle/>
          <a:p>
            <a:r>
              <a:rPr lang="pt-BR" b="1" i="1" dirty="0"/>
              <a:t>Assim que a tua glória</a:t>
            </a:r>
          </a:p>
          <a:p>
            <a:r>
              <a:rPr lang="pt-BR" b="1" i="1" dirty="0"/>
              <a:t>Revelar-se, Senhor, perante a história,</a:t>
            </a:r>
          </a:p>
          <a:p>
            <a:r>
              <a:rPr lang="pt-BR" b="1" i="1" dirty="0"/>
              <a:t>Tua face contemplarei</a:t>
            </a:r>
          </a:p>
          <a:p>
            <a:r>
              <a:rPr lang="pt-BR" b="1" i="1" dirty="0"/>
              <a:t>E satisfeito pra sempre eu ficarei.</a:t>
            </a:r>
            <a:endParaRPr lang="pt-BR" b="1" i="1" dirty="0"/>
          </a:p>
        </p:txBody>
      </p:sp>
    </p:spTree>
    <p:extLst>
      <p:ext uri="{BB962C8B-B14F-4D97-AF65-F5344CB8AC3E}">
        <p14:creationId xmlns:p14="http://schemas.microsoft.com/office/powerpoint/2010/main" val="19304243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9633" y="352696"/>
            <a:ext cx="8516983" cy="6230983"/>
          </a:xfrm>
        </p:spPr>
        <p:txBody>
          <a:bodyPr anchor="ctr">
            <a:noAutofit/>
          </a:bodyPr>
          <a:lstStyle/>
          <a:p>
            <a:r>
              <a:rPr lang="pt-BR" i="1" dirty="0"/>
              <a:t>Ele faz do mar um açude</a:t>
            </a:r>
          </a:p>
          <a:p>
            <a:r>
              <a:rPr lang="pt-BR" i="1" dirty="0"/>
              <a:t>E governa os oceanos.</a:t>
            </a:r>
          </a:p>
          <a:p>
            <a:r>
              <a:rPr lang="pt-BR" i="1" dirty="0"/>
              <a:t>Toda a terra a ele teme,</a:t>
            </a:r>
          </a:p>
          <a:p>
            <a:r>
              <a:rPr lang="pt-BR" i="1" dirty="0"/>
              <a:t>Mesmo os corações </a:t>
            </a:r>
            <a:r>
              <a:rPr lang="pt-BR" i="1" dirty="0" smtClean="0"/>
              <a:t>humanos. Tudo </a:t>
            </a:r>
            <a:r>
              <a:rPr lang="pt-BR" i="1" dirty="0"/>
              <a:t>aquilo que ele </a:t>
            </a:r>
            <a:r>
              <a:rPr lang="pt-BR" i="1" dirty="0" smtClean="0"/>
              <a:t>diz, Não </a:t>
            </a:r>
            <a:r>
              <a:rPr lang="pt-BR" i="1" dirty="0"/>
              <a:t>nos causa desenganos.</a:t>
            </a:r>
            <a:endParaRPr lang="pt-BR" i="1" dirty="0"/>
          </a:p>
        </p:txBody>
      </p:sp>
    </p:spTree>
    <p:extLst>
      <p:ext uri="{BB962C8B-B14F-4D97-AF65-F5344CB8AC3E}">
        <p14:creationId xmlns:p14="http://schemas.microsoft.com/office/powerpoint/2010/main" val="255095689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3.xml><?xml version="1.0" encoding="utf-8"?>
<a:theme xmlns:a="http://schemas.openxmlformats.org/drawingml/2006/main" name="1_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1286</TotalTime>
  <Words>792</Words>
  <Application>Microsoft Office PowerPoint</Application>
  <PresentationFormat>Apresentação na tela (4:3)</PresentationFormat>
  <Paragraphs>85</Paragraphs>
  <Slides>54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3</vt:i4>
      </vt:variant>
      <vt:variant>
        <vt:lpstr>Títulos de slides</vt:lpstr>
      </vt:variant>
      <vt:variant>
        <vt:i4>54</vt:i4>
      </vt:variant>
    </vt:vector>
  </HeadingPairs>
  <TitlesOfParts>
    <vt:vector size="61" baseType="lpstr">
      <vt:lpstr>Arial</vt:lpstr>
      <vt:lpstr>Calibri</vt:lpstr>
      <vt:lpstr>Calibri Light</vt:lpstr>
      <vt:lpstr>Times New Roman</vt:lpstr>
      <vt:lpstr>Tema do Office</vt:lpstr>
      <vt:lpstr>Office Theme</vt:lpstr>
      <vt:lpstr>1_Tema do Office</vt:lpstr>
      <vt:lpstr>15º Domingo  do Tempo Comum 16/07/2023</vt:lpstr>
      <vt:lpstr>Refrão Orante</vt:lpstr>
      <vt:lpstr>Apresentação do PowerPoint</vt:lpstr>
      <vt:lpstr>Canto de Abertura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Preces da Comunidade</vt:lpstr>
      <vt:lpstr>Apresentação do PowerPoint</vt:lpstr>
      <vt:lpstr>Preparação das Oferendas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Clara Passos</dc:creator>
  <cp:lastModifiedBy>Edilene do Carmo</cp:lastModifiedBy>
  <cp:revision>126</cp:revision>
  <dcterms:created xsi:type="dcterms:W3CDTF">2021-02-27T18:57:26Z</dcterms:created>
  <dcterms:modified xsi:type="dcterms:W3CDTF">2023-06-21T23:26:54Z</dcterms:modified>
</cp:coreProperties>
</file>