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4" r:id="rId10"/>
    <p:sldId id="516" r:id="rId11"/>
    <p:sldId id="515" r:id="rId12"/>
    <p:sldId id="517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389" r:id="rId25"/>
    <p:sldId id="339" r:id="rId26"/>
    <p:sldId id="518" r:id="rId27"/>
    <p:sldId id="528" r:id="rId28"/>
    <p:sldId id="519" r:id="rId29"/>
    <p:sldId id="529" r:id="rId30"/>
    <p:sldId id="520" r:id="rId31"/>
    <p:sldId id="530" r:id="rId32"/>
    <p:sldId id="521" r:id="rId33"/>
    <p:sldId id="531" r:id="rId34"/>
    <p:sldId id="522" r:id="rId35"/>
    <p:sldId id="532" r:id="rId36"/>
    <p:sldId id="523" r:id="rId37"/>
    <p:sldId id="533" r:id="rId38"/>
    <p:sldId id="534" r:id="rId39"/>
    <p:sldId id="535" r:id="rId40"/>
    <p:sldId id="525" r:id="rId41"/>
    <p:sldId id="536" r:id="rId42"/>
    <p:sldId id="526" r:id="rId43"/>
    <p:sldId id="537" r:id="rId44"/>
    <p:sldId id="527" r:id="rId45"/>
    <p:sldId id="505" r:id="rId46"/>
    <p:sldId id="356" r:id="rId47"/>
    <p:sldId id="355" r:id="rId48"/>
    <p:sldId id="538" r:id="rId49"/>
    <p:sldId id="539" r:id="rId50"/>
    <p:sldId id="542" r:id="rId51"/>
    <p:sldId id="541" r:id="rId52"/>
    <p:sldId id="540" r:id="rId53"/>
    <p:sldId id="543" r:id="rId54"/>
    <p:sldId id="545" r:id="rId55"/>
    <p:sldId id="544" r:id="rId56"/>
    <p:sldId id="353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6484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4950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260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905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248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9093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33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9638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9676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998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1587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3021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731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091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9009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68314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62068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10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/>
            </a:lvl2pPr>
            <a:lvl3pPr marL="514350" indent="0">
              <a:buNone/>
              <a:defRPr/>
            </a:lvl3pPr>
            <a:lvl4pPr marL="771525" indent="0">
              <a:buNone/>
              <a:defRPr/>
            </a:lvl4pPr>
            <a:lvl5pPr marL="10287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94203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  <p:sldLayoutId id="2147483751" r:id="rId21"/>
    <p:sldLayoutId id="2147483752" r:id="rId2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53" r:id="rId14"/>
    <p:sldLayoutId id="2147483754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60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15º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16/07/2023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Assim </a:t>
            </a:r>
            <a:r>
              <a:rPr lang="pt-BR" b="1" i="1" dirty="0"/>
              <a:t>que a tua glória</a:t>
            </a:r>
          </a:p>
          <a:p>
            <a:r>
              <a:rPr lang="pt-BR" b="1" i="1" dirty="0"/>
              <a:t>Revelar-se, Senhor, perante a história,</a:t>
            </a:r>
          </a:p>
          <a:p>
            <a:r>
              <a:rPr lang="pt-BR" b="1" i="1" dirty="0"/>
              <a:t>Tua face contemplarei</a:t>
            </a:r>
          </a:p>
          <a:p>
            <a:r>
              <a:rPr lang="pt-BR" b="1" i="1" dirty="0"/>
              <a:t>E satisfeito pra sempre eu ficarei.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6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 semente </a:t>
            </a:r>
            <a:r>
              <a:rPr lang="pt-BR" sz="6600" b="1" i="1" dirty="0" smtClean="0"/>
              <a:t>caiu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/>
              <a:t>em terra </a:t>
            </a:r>
            <a:r>
              <a:rPr lang="pt-BR" sz="6600" b="1" i="1" dirty="0" smtClean="0"/>
              <a:t>boa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/>
              <a:t>e deu fruto.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</a:t>
            </a:r>
            <a:r>
              <a:rPr lang="pt-BR" b="1" i="1" dirty="0" smtClean="0"/>
              <a:t>.</a:t>
            </a:r>
          </a:p>
          <a:p>
            <a:r>
              <a:rPr lang="pt-BR" i="1" dirty="0" smtClean="0"/>
              <a:t>Semente </a:t>
            </a:r>
            <a:r>
              <a:rPr lang="pt-BR" i="1" dirty="0"/>
              <a:t>de Deus a Palavra, o Cristo é o </a:t>
            </a:r>
            <a:r>
              <a:rPr lang="pt-BR" i="1" dirty="0" smtClean="0"/>
              <a:t>semeador; todo </a:t>
            </a:r>
            <a:r>
              <a:rPr lang="pt-BR" i="1" dirty="0"/>
              <a:t>aquele que o encontra, vida eterna encontrou!</a:t>
            </a:r>
            <a:endParaRPr lang="pt-BR" sz="4400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Edificai, Senhor, a vossa Igreja!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0446" y="1214846"/>
            <a:ext cx="8673737" cy="5389154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/>
              <a:t>A mesa santa que </a:t>
            </a:r>
            <a:r>
              <a:rPr lang="pt-BR" i="1" dirty="0" smtClean="0"/>
              <a:t>preparamos, Mãos </a:t>
            </a:r>
            <a:r>
              <a:rPr lang="pt-BR" i="1" dirty="0"/>
              <a:t>que se elevam a ti, ó </a:t>
            </a:r>
            <a:r>
              <a:rPr lang="pt-BR" i="1" dirty="0" smtClean="0"/>
              <a:t>Senhor.  O </a:t>
            </a:r>
            <a:r>
              <a:rPr lang="pt-BR" i="1" dirty="0"/>
              <a:t>pão e o vinho, frutos da </a:t>
            </a:r>
            <a:r>
              <a:rPr lang="pt-BR" i="1" dirty="0" smtClean="0"/>
              <a:t>terra, Duro </a:t>
            </a:r>
            <a:r>
              <a:rPr lang="pt-BR" i="1" dirty="0"/>
              <a:t>trabalho, carinho e amor.</a:t>
            </a:r>
          </a:p>
          <a:p>
            <a:r>
              <a:rPr lang="pt-BR" i="1" dirty="0"/>
              <a:t>Ô </a:t>
            </a:r>
            <a:r>
              <a:rPr lang="pt-BR" i="1" dirty="0" err="1"/>
              <a:t>ô</a:t>
            </a:r>
            <a:r>
              <a:rPr lang="pt-BR" i="1" dirty="0"/>
              <a:t> </a:t>
            </a:r>
            <a:r>
              <a:rPr lang="pt-BR" i="1" dirty="0" err="1"/>
              <a:t>ô</a:t>
            </a:r>
            <a:r>
              <a:rPr lang="pt-BR" i="1" dirty="0"/>
              <a:t>, recebe, Senhor!</a:t>
            </a:r>
          </a:p>
          <a:p>
            <a:r>
              <a:rPr lang="pt-BR" i="1" dirty="0"/>
              <a:t>Ô </a:t>
            </a:r>
            <a:r>
              <a:rPr lang="pt-BR" i="1" dirty="0" err="1"/>
              <a:t>ô</a:t>
            </a:r>
            <a:r>
              <a:rPr lang="pt-BR" i="1" dirty="0"/>
              <a:t>, recebe, Senhor!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Confiemo-nos ao Senhor, Ele é justo e tão bondoso, Confiemo-nos ao Senhor, aleluia!</a:t>
            </a:r>
          </a:p>
          <a:p>
            <a:pPr marL="0" indent="0">
              <a:buNone/>
            </a:pP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0" y="326570"/>
            <a:ext cx="8830491" cy="6387739"/>
          </a:xfrm>
        </p:spPr>
        <p:txBody>
          <a:bodyPr anchor="ctr">
            <a:noAutofit/>
          </a:bodyPr>
          <a:lstStyle/>
          <a:p>
            <a:r>
              <a:rPr lang="pt-BR" sz="5800" i="1" dirty="0"/>
              <a:t>Flores, espinhos, dor e </a:t>
            </a:r>
            <a:r>
              <a:rPr lang="pt-BR" sz="5800" i="1" dirty="0" smtClean="0"/>
              <a:t>alegria, Pais</a:t>
            </a:r>
            <a:r>
              <a:rPr lang="pt-BR" sz="5800" i="1" dirty="0"/>
              <a:t>, mães e filhos diante do </a:t>
            </a:r>
            <a:r>
              <a:rPr lang="pt-BR" sz="5800" i="1" dirty="0" smtClean="0"/>
              <a:t>altar. A </a:t>
            </a:r>
            <a:r>
              <a:rPr lang="pt-BR" sz="5800" i="1" dirty="0"/>
              <a:t>nossa </a:t>
            </a:r>
            <a:r>
              <a:rPr lang="pt-BR" sz="5700" i="1" dirty="0"/>
              <a:t>oferta</a:t>
            </a:r>
            <a:r>
              <a:rPr lang="pt-BR" sz="5800" i="1" dirty="0"/>
              <a:t> em nova </a:t>
            </a:r>
            <a:r>
              <a:rPr lang="pt-BR" sz="5800" i="1" dirty="0" smtClean="0"/>
              <a:t>festa, A </a:t>
            </a:r>
            <a:r>
              <a:rPr lang="pt-BR" sz="5800" i="1" dirty="0"/>
              <a:t>nossa dor vem, Senhor, </a:t>
            </a:r>
            <a:r>
              <a:rPr lang="pt-BR" sz="5800" i="1" dirty="0" smtClean="0"/>
              <a:t>transformar! Ô </a:t>
            </a:r>
            <a:r>
              <a:rPr lang="pt-BR" sz="5800" i="1" dirty="0"/>
              <a:t>ô </a:t>
            </a:r>
            <a:r>
              <a:rPr lang="pt-BR" sz="5800" i="1" dirty="0"/>
              <a:t>ô</a:t>
            </a:r>
            <a:r>
              <a:rPr lang="pt-BR" sz="5800" i="1" dirty="0"/>
              <a:t>, recebe, </a:t>
            </a:r>
            <a:r>
              <a:rPr lang="pt-BR" sz="5800" i="1" dirty="0" smtClean="0"/>
              <a:t>Senhor! Ô </a:t>
            </a:r>
            <a:r>
              <a:rPr lang="pt-BR" sz="5800" i="1" dirty="0"/>
              <a:t>ô, </a:t>
            </a:r>
            <a:r>
              <a:rPr lang="pt-BR" sz="5800" i="1" dirty="0" smtClean="0"/>
              <a:t>recebe, Senhor</a:t>
            </a:r>
            <a:r>
              <a:rPr lang="pt-BR" sz="5800" i="1" dirty="0"/>
              <a:t>!</a:t>
            </a:r>
            <a:endParaRPr lang="pt-BR" sz="5800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8195" y="326570"/>
            <a:ext cx="8621486" cy="6374675"/>
          </a:xfrm>
        </p:spPr>
        <p:txBody>
          <a:bodyPr anchor="ctr">
            <a:noAutofit/>
          </a:bodyPr>
          <a:lstStyle/>
          <a:p>
            <a:r>
              <a:rPr lang="pt-BR" sz="5700" i="1" dirty="0"/>
              <a:t>A vida nova, nova família,</a:t>
            </a:r>
          </a:p>
          <a:p>
            <a:r>
              <a:rPr lang="pt-BR" sz="5700" i="1" dirty="0"/>
              <a:t>Que celebramos, aqui tem </a:t>
            </a:r>
            <a:r>
              <a:rPr lang="pt-BR" sz="5700" i="1" dirty="0" smtClean="0"/>
              <a:t>lugar. Tua </a:t>
            </a:r>
            <a:r>
              <a:rPr lang="pt-BR" sz="5700" i="1" dirty="0"/>
              <a:t>bondade vem com </a:t>
            </a:r>
            <a:r>
              <a:rPr lang="pt-BR" sz="5700" i="1" dirty="0" smtClean="0"/>
              <a:t>fartura, É </a:t>
            </a:r>
            <a:r>
              <a:rPr lang="pt-BR" sz="5700" i="1" dirty="0"/>
              <a:t>só saber, reunir, partilhar.</a:t>
            </a:r>
          </a:p>
          <a:p>
            <a:r>
              <a:rPr lang="pt-BR" sz="5700" i="1" dirty="0"/>
              <a:t>Ô </a:t>
            </a:r>
            <a:r>
              <a:rPr lang="pt-BR" sz="5700" i="1" dirty="0" err="1"/>
              <a:t>ô</a:t>
            </a:r>
            <a:r>
              <a:rPr lang="pt-BR" sz="5700" i="1" dirty="0"/>
              <a:t> </a:t>
            </a:r>
            <a:r>
              <a:rPr lang="pt-BR" sz="5700" i="1" dirty="0" err="1"/>
              <a:t>ô</a:t>
            </a:r>
            <a:r>
              <a:rPr lang="pt-BR" sz="5700" i="1" dirty="0"/>
              <a:t>, recebe, Senhor!</a:t>
            </a:r>
          </a:p>
          <a:p>
            <a:r>
              <a:rPr lang="pt-BR" sz="5700" i="1" dirty="0"/>
              <a:t>Ô </a:t>
            </a:r>
            <a:r>
              <a:rPr lang="pt-BR" sz="5700" i="1" dirty="0" err="1"/>
              <a:t>ô</a:t>
            </a:r>
            <a:r>
              <a:rPr lang="pt-BR" sz="5700" i="1" dirty="0"/>
              <a:t>, recebe, Senhor!</a:t>
            </a:r>
            <a:endParaRPr lang="pt-BR" sz="5700" i="1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072787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4255424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072787"/>
            <a:ext cx="6004424" cy="4496889"/>
          </a:xfrm>
        </p:spPr>
        <p:txBody>
          <a:bodyPr anchor="ctr">
            <a:normAutofit/>
          </a:bodyPr>
          <a:lstStyle/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730040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Santificai e</a:t>
            </a:r>
          </a:p>
          <a:p>
            <a:r>
              <a:rPr lang="pt-BR" sz="6000" b="1" i="1" dirty="0"/>
              <a:t> reuni o vosso povo!</a:t>
            </a:r>
          </a:p>
        </p:txBody>
      </p:sp>
    </p:spTree>
    <p:extLst>
      <p:ext uri="{BB962C8B-B14F-4D97-AF65-F5344CB8AC3E}">
        <p14:creationId xmlns:p14="http://schemas.microsoft.com/office/powerpoint/2010/main" val="1992119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1874037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9553" y="1102178"/>
            <a:ext cx="6554288" cy="4732020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Santificai </a:t>
            </a:r>
          </a:p>
          <a:p>
            <a:r>
              <a:rPr lang="pt-BR" sz="6600" b="1" i="1" dirty="0"/>
              <a:t>nossa oferenda, </a:t>
            </a:r>
          </a:p>
          <a:p>
            <a:r>
              <a:rPr lang="pt-BR" sz="6600" b="1" i="1" dirty="0"/>
              <a:t>ó Senhor!</a:t>
            </a:r>
          </a:p>
        </p:txBody>
      </p:sp>
    </p:spTree>
    <p:extLst>
      <p:ext uri="{BB962C8B-B14F-4D97-AF65-F5344CB8AC3E}">
        <p14:creationId xmlns:p14="http://schemas.microsoft.com/office/powerpoint/2010/main" val="3996476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9553" y="1102178"/>
            <a:ext cx="6554288" cy="4732020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15066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495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603930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endParaRPr lang="pt-BR" sz="4950" b="1" i="1" dirty="0"/>
          </a:p>
        </p:txBody>
      </p:sp>
    </p:spTree>
    <p:extLst>
      <p:ext uri="{BB962C8B-B14F-4D97-AF65-F5344CB8AC3E}">
        <p14:creationId xmlns:p14="http://schemas.microsoft.com/office/powerpoint/2010/main" val="3060260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Recebei, ó</a:t>
            </a:r>
          </a:p>
          <a:p>
            <a:r>
              <a:rPr lang="pt-BR" sz="6000" b="1" i="1" dirty="0"/>
              <a:t>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420355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2928661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000" b="1" i="1" dirty="0"/>
              <a:t>Fazei de nós </a:t>
            </a:r>
          </a:p>
          <a:p>
            <a:r>
              <a:rPr lang="pt-BR" sz="6000" b="1" i="1" dirty="0"/>
              <a:t>um só corpo e </a:t>
            </a:r>
          </a:p>
          <a:p>
            <a:r>
              <a:rPr lang="pt-BR" sz="6000" b="1" i="1" dirty="0"/>
              <a:t>um só espírito!</a:t>
            </a:r>
          </a:p>
        </p:txBody>
      </p:sp>
    </p:spTree>
    <p:extLst>
      <p:ext uri="{BB962C8B-B14F-4D97-AF65-F5344CB8AC3E}">
        <p14:creationId xmlns:p14="http://schemas.microsoft.com/office/powerpoint/2010/main" val="1069755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endParaRPr lang="pt-BR" sz="6000" b="1" i="1" dirty="0"/>
          </a:p>
        </p:txBody>
      </p:sp>
    </p:spTree>
    <p:extLst>
      <p:ext uri="{BB962C8B-B14F-4D97-AF65-F5344CB8AC3E}">
        <p14:creationId xmlns:p14="http://schemas.microsoft.com/office/powerpoint/2010/main" val="36084939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66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742402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741891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4322301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78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146766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Assim que a tua glória</a:t>
            </a:r>
          </a:p>
          <a:p>
            <a:r>
              <a:rPr lang="pt-BR" b="1" i="1" dirty="0"/>
              <a:t>Revelar-se, Senhor, perante a história,</a:t>
            </a:r>
          </a:p>
          <a:p>
            <a:r>
              <a:rPr lang="pt-BR" b="1" i="1" dirty="0"/>
              <a:t>Tua face contemplarei</a:t>
            </a:r>
          </a:p>
          <a:p>
            <a:r>
              <a:rPr lang="pt-BR" b="1" i="1" dirty="0"/>
              <a:t>E satisfeito pra sempre eu ficarei.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003630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435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5090" y="1102178"/>
            <a:ext cx="6004424" cy="4496889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 todos saciai com vossa glória!</a:t>
            </a:r>
          </a:p>
        </p:txBody>
      </p:sp>
    </p:spTree>
    <p:extLst>
      <p:ext uri="{BB962C8B-B14F-4D97-AF65-F5344CB8AC3E}">
        <p14:creationId xmlns:p14="http://schemas.microsoft.com/office/powerpoint/2010/main" val="30056926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Terra boa é aquele que </a:t>
            </a:r>
            <a:r>
              <a:rPr lang="pt-BR" b="1" i="1" dirty="0" smtClean="0"/>
              <a:t>ouviu e </a:t>
            </a:r>
            <a:r>
              <a:rPr lang="pt-BR" b="1" i="1" dirty="0"/>
              <a:t>a palavra de Deus </a:t>
            </a:r>
            <a:r>
              <a:rPr lang="pt-BR" b="1" i="1" dirty="0" smtClean="0"/>
              <a:t>praticou: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</a:t>
            </a:r>
            <a:r>
              <a:rPr lang="pt-BR" b="1" i="1" dirty="0" smtClean="0"/>
              <a:t>brotou!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brotou!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Feliz quem anda com a </a:t>
            </a:r>
            <a:r>
              <a:rPr lang="pt-BR" i="1" dirty="0" smtClean="0"/>
              <a:t>verdade, na </a:t>
            </a:r>
            <a:r>
              <a:rPr lang="pt-BR" i="1" dirty="0"/>
              <a:t>lei de Deus, com integridade!</a:t>
            </a:r>
          </a:p>
          <a:p>
            <a:pPr fontAlgn="b"/>
            <a:r>
              <a:rPr lang="pt-BR" i="1" dirty="0"/>
              <a:t>Feliz quem guarda seu </a:t>
            </a:r>
            <a:r>
              <a:rPr lang="pt-BR" i="1" dirty="0" smtClean="0"/>
              <a:t>mandamento no </a:t>
            </a:r>
            <a:r>
              <a:rPr lang="pt-BR" i="1" dirty="0"/>
              <a:t>coração, no pensamento!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0414200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Terra boa é aquele que </a:t>
            </a:r>
            <a:r>
              <a:rPr lang="pt-BR" b="1" i="1" dirty="0" smtClean="0"/>
              <a:t>ouviu e </a:t>
            </a:r>
            <a:r>
              <a:rPr lang="pt-BR" b="1" i="1" dirty="0"/>
              <a:t>a palavra de Deus </a:t>
            </a:r>
            <a:r>
              <a:rPr lang="pt-BR" b="1" i="1" dirty="0" smtClean="0"/>
              <a:t>praticou: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</a:t>
            </a:r>
            <a:r>
              <a:rPr lang="pt-BR" b="1" i="1" dirty="0" smtClean="0"/>
              <a:t>brotou!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brotou!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2095488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Ah! Quem me dera, que, em meu </a:t>
            </a:r>
            <a:r>
              <a:rPr lang="pt-BR" i="1" dirty="0" smtClean="0"/>
              <a:t>andar, teus </a:t>
            </a:r>
            <a:r>
              <a:rPr lang="pt-BR" i="1" dirty="0"/>
              <a:t>mandamentos possa eu </a:t>
            </a:r>
            <a:r>
              <a:rPr lang="pt-BR" i="1" dirty="0" smtClean="0"/>
              <a:t>guardar! Se </a:t>
            </a:r>
            <a:r>
              <a:rPr lang="pt-BR" i="1" dirty="0"/>
              <a:t>os mandamentos obedecer,</a:t>
            </a:r>
          </a:p>
          <a:p>
            <a:pPr fontAlgn="b"/>
            <a:r>
              <a:rPr lang="pt-BR" i="1" dirty="0"/>
              <a:t>não vai o mal acontecer!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320785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Terra boa é aquele que </a:t>
            </a:r>
            <a:r>
              <a:rPr lang="pt-BR" b="1" i="1" dirty="0" smtClean="0"/>
              <a:t>ouviu e </a:t>
            </a:r>
            <a:r>
              <a:rPr lang="pt-BR" b="1" i="1" dirty="0"/>
              <a:t>a palavra de Deus </a:t>
            </a:r>
            <a:r>
              <a:rPr lang="pt-BR" b="1" i="1" dirty="0" smtClean="0"/>
              <a:t>praticou: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</a:t>
            </a:r>
            <a:r>
              <a:rPr lang="pt-BR" b="1" i="1" dirty="0" smtClean="0"/>
              <a:t>brotou!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brotou!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21089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Alegrai-vos no Senhor!</a:t>
            </a:r>
          </a:p>
          <a:p>
            <a:r>
              <a:rPr lang="pt-BR" i="1" dirty="0"/>
              <a:t>Quem é bom venha </a:t>
            </a:r>
            <a:r>
              <a:rPr lang="pt-BR" i="1" dirty="0" smtClean="0"/>
              <a:t>louvar! Peguem </a:t>
            </a:r>
            <a:r>
              <a:rPr lang="pt-BR" i="1" dirty="0"/>
              <a:t>logo o </a:t>
            </a:r>
            <a:r>
              <a:rPr lang="pt-BR" i="1" dirty="0" smtClean="0"/>
              <a:t>violão E </a:t>
            </a:r>
            <a:r>
              <a:rPr lang="pt-BR" i="1" dirty="0"/>
              <a:t>o pandeiro pra </a:t>
            </a:r>
            <a:r>
              <a:rPr lang="pt-BR" i="1" dirty="0" smtClean="0"/>
              <a:t>tocar. Para </a:t>
            </a:r>
            <a:r>
              <a:rPr lang="pt-BR" i="1" dirty="0"/>
              <a:t>ele um canto </a:t>
            </a:r>
            <a:r>
              <a:rPr lang="pt-BR" i="1" dirty="0" smtClean="0"/>
              <a:t>novo Vamos</a:t>
            </a:r>
            <a:r>
              <a:rPr lang="pt-BR" i="1" dirty="0"/>
              <a:t>, gente, improvisar!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Quando tuas leis eu </a:t>
            </a:r>
            <a:r>
              <a:rPr lang="pt-BR" i="1" dirty="0" smtClean="0"/>
              <a:t>aprender, vou </a:t>
            </a:r>
            <a:r>
              <a:rPr lang="pt-BR" i="1" dirty="0"/>
              <a:t>te louvar e </a:t>
            </a:r>
            <a:r>
              <a:rPr lang="pt-BR" i="1" dirty="0" smtClean="0"/>
              <a:t>agradecer! Eu </a:t>
            </a:r>
            <a:r>
              <a:rPr lang="pt-BR" i="1" dirty="0"/>
              <a:t>vou guardar teu mandamento,</a:t>
            </a:r>
          </a:p>
          <a:p>
            <a:pPr fontAlgn="b"/>
            <a:r>
              <a:rPr lang="pt-BR" i="1" dirty="0"/>
              <a:t>mas, não me deixes no esquecimento.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0264245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Terra boa é aquele que </a:t>
            </a:r>
            <a:r>
              <a:rPr lang="pt-BR" b="1" i="1" dirty="0" smtClean="0"/>
              <a:t>ouviu e </a:t>
            </a:r>
            <a:r>
              <a:rPr lang="pt-BR" b="1" i="1" dirty="0"/>
              <a:t>a palavra de Deus </a:t>
            </a:r>
            <a:r>
              <a:rPr lang="pt-BR" b="1" i="1" dirty="0" smtClean="0"/>
              <a:t>praticou: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</a:t>
            </a:r>
            <a:r>
              <a:rPr lang="pt-BR" b="1" i="1" dirty="0" smtClean="0"/>
              <a:t>brotou!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brotou!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988161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Os que as maldades sabem </a:t>
            </a:r>
            <a:r>
              <a:rPr lang="pt-BR" i="1" dirty="0" smtClean="0"/>
              <a:t>evitar, a </a:t>
            </a:r>
            <a:r>
              <a:rPr lang="pt-BR" i="1" dirty="0"/>
              <a:t>estrada certa vão encontrar!</a:t>
            </a:r>
          </a:p>
          <a:p>
            <a:pPr fontAlgn="b"/>
            <a:r>
              <a:rPr lang="pt-BR" i="1" dirty="0"/>
              <a:t>Senhor, tu deste os teus </a:t>
            </a:r>
            <a:r>
              <a:rPr lang="pt-BR" i="1" dirty="0" smtClean="0"/>
              <a:t>mandados, para </a:t>
            </a:r>
            <a:r>
              <a:rPr lang="pt-BR" i="1" dirty="0"/>
              <a:t>que sejam sempre guardados!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527041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Terra boa é aquele que </a:t>
            </a:r>
            <a:r>
              <a:rPr lang="pt-BR" b="1" i="1" dirty="0" smtClean="0"/>
              <a:t>ouviu e </a:t>
            </a:r>
            <a:r>
              <a:rPr lang="pt-BR" b="1" i="1" dirty="0"/>
              <a:t>a palavra de Deus </a:t>
            </a:r>
            <a:r>
              <a:rPr lang="pt-BR" b="1" i="1" dirty="0" smtClean="0"/>
              <a:t>praticou: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</a:t>
            </a:r>
            <a:r>
              <a:rPr lang="pt-BR" b="1" i="1" dirty="0" smtClean="0"/>
              <a:t>brotou! A </a:t>
            </a:r>
            <a:r>
              <a:rPr lang="pt-BR" b="1" i="1" dirty="0"/>
              <a:t>semente na terra </a:t>
            </a:r>
            <a:r>
              <a:rPr lang="pt-BR" b="1" i="1" dirty="0" smtClean="0"/>
              <a:t>caiu e </a:t>
            </a:r>
            <a:r>
              <a:rPr lang="pt-BR" b="1" i="1" dirty="0"/>
              <a:t>de terra tão boa brotou!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454587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Assim que a tua glória</a:t>
            </a:r>
          </a:p>
          <a:p>
            <a:r>
              <a:rPr lang="pt-BR" b="1" i="1" dirty="0"/>
              <a:t>Revelar-se, Senhor, perante a história,</a:t>
            </a:r>
          </a:p>
          <a:p>
            <a:r>
              <a:rPr lang="pt-BR" b="1" i="1" dirty="0"/>
              <a:t>Tua face contemplarei</a:t>
            </a:r>
          </a:p>
          <a:p>
            <a:r>
              <a:rPr lang="pt-BR" b="1" i="1" dirty="0"/>
              <a:t>E satisfeito pra sempre eu ficarei.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Ele cumpre o que promete:</a:t>
            </a:r>
          </a:p>
          <a:p>
            <a:r>
              <a:rPr lang="pt-BR" i="1" dirty="0"/>
              <a:t>Podem nele confiar!</a:t>
            </a:r>
          </a:p>
          <a:p>
            <a:r>
              <a:rPr lang="pt-BR" i="1" dirty="0"/>
              <a:t>Ele ama o que é direito</a:t>
            </a:r>
          </a:p>
          <a:p>
            <a:r>
              <a:rPr lang="pt-BR" i="1" dirty="0"/>
              <a:t>E ele sabe bem julgar.</a:t>
            </a:r>
          </a:p>
          <a:p>
            <a:r>
              <a:rPr lang="pt-BR" i="1" dirty="0"/>
              <a:t>Sua palavra fez o céu,</a:t>
            </a:r>
          </a:p>
          <a:p>
            <a:r>
              <a:rPr lang="pt-BR" i="1" dirty="0"/>
              <a:t>Fez a terra e fez o mar.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1385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Assim que a tua glória</a:t>
            </a:r>
          </a:p>
          <a:p>
            <a:r>
              <a:rPr lang="pt-BR" b="1" i="1" dirty="0"/>
              <a:t>Revelar-se, Senhor, perante a história,</a:t>
            </a:r>
          </a:p>
          <a:p>
            <a:r>
              <a:rPr lang="pt-BR" b="1" i="1" dirty="0"/>
              <a:t>Tua face contemplarei</a:t>
            </a:r>
          </a:p>
          <a:p>
            <a:r>
              <a:rPr lang="pt-BR" b="1" i="1" dirty="0"/>
              <a:t>E satisfeito pra sempre eu ficarei.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93042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3" y="352696"/>
            <a:ext cx="8516983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Ele faz do mar um açude</a:t>
            </a:r>
          </a:p>
          <a:p>
            <a:r>
              <a:rPr lang="pt-BR" i="1" dirty="0"/>
              <a:t>E governa os oceanos.</a:t>
            </a:r>
          </a:p>
          <a:p>
            <a:r>
              <a:rPr lang="pt-BR" i="1" dirty="0"/>
              <a:t>Toda a terra a ele teme,</a:t>
            </a:r>
          </a:p>
          <a:p>
            <a:r>
              <a:rPr lang="pt-BR" i="1" dirty="0"/>
              <a:t>Mesmo os corações </a:t>
            </a:r>
            <a:r>
              <a:rPr lang="pt-BR" i="1" dirty="0" smtClean="0"/>
              <a:t>humanos. Tudo </a:t>
            </a:r>
            <a:r>
              <a:rPr lang="pt-BR" i="1" dirty="0"/>
              <a:t>aquilo que ele </a:t>
            </a:r>
            <a:r>
              <a:rPr lang="pt-BR" i="1" dirty="0" smtClean="0"/>
              <a:t>diz, Não </a:t>
            </a:r>
            <a:r>
              <a:rPr lang="pt-BR" i="1" dirty="0"/>
              <a:t>nos causa desenganos.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50956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792</Words>
  <Application>Microsoft Office PowerPoint</Application>
  <PresentationFormat>Apresentação na tela (4:3)</PresentationFormat>
  <Paragraphs>85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54</vt:i4>
      </vt:variant>
    </vt:vector>
  </HeadingPairs>
  <TitlesOfParts>
    <vt:vector size="6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15º Domingo  do Tempo Comum 16/07/2023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126</cp:revision>
  <dcterms:created xsi:type="dcterms:W3CDTF">2021-02-27T18:57:26Z</dcterms:created>
  <dcterms:modified xsi:type="dcterms:W3CDTF">2023-06-21T23:26:54Z</dcterms:modified>
</cp:coreProperties>
</file>