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</p:sldMasterIdLst>
  <p:sldIdLst>
    <p:sldId id="258" r:id="rId5"/>
    <p:sldId id="514" r:id="rId6"/>
    <p:sldId id="260" r:id="rId7"/>
    <p:sldId id="265" r:id="rId8"/>
    <p:sldId id="262" r:id="rId9"/>
    <p:sldId id="494" r:id="rId10"/>
    <p:sldId id="515" r:id="rId11"/>
    <p:sldId id="517" r:id="rId12"/>
    <p:sldId id="520" r:id="rId13"/>
    <p:sldId id="521" r:id="rId14"/>
    <p:sldId id="271" r:id="rId15"/>
    <p:sldId id="460" r:id="rId16"/>
    <p:sldId id="513" r:id="rId17"/>
    <p:sldId id="503" r:id="rId18"/>
    <p:sldId id="461" r:id="rId19"/>
    <p:sldId id="406" r:id="rId20"/>
    <p:sldId id="413" r:id="rId21"/>
    <p:sldId id="330" r:id="rId22"/>
    <p:sldId id="332" r:id="rId23"/>
    <p:sldId id="471" r:id="rId24"/>
    <p:sldId id="470" r:id="rId25"/>
    <p:sldId id="389" r:id="rId26"/>
    <p:sldId id="339" r:id="rId27"/>
    <p:sldId id="512" r:id="rId28"/>
    <p:sldId id="522" r:id="rId29"/>
    <p:sldId id="523" r:id="rId30"/>
    <p:sldId id="531" r:id="rId31"/>
    <p:sldId id="524" r:id="rId32"/>
    <p:sldId id="530" r:id="rId33"/>
    <p:sldId id="529" r:id="rId34"/>
    <p:sldId id="528" r:id="rId35"/>
    <p:sldId id="527" r:id="rId36"/>
    <p:sldId id="526" r:id="rId37"/>
    <p:sldId id="525" r:id="rId38"/>
    <p:sldId id="532" r:id="rId39"/>
    <p:sldId id="536" r:id="rId40"/>
    <p:sldId id="535" r:id="rId41"/>
    <p:sldId id="534" r:id="rId42"/>
    <p:sldId id="533" r:id="rId43"/>
    <p:sldId id="538" r:id="rId44"/>
    <p:sldId id="537" r:id="rId45"/>
    <p:sldId id="539" r:id="rId46"/>
    <p:sldId id="543" r:id="rId47"/>
    <p:sldId id="542" r:id="rId48"/>
    <p:sldId id="541" r:id="rId49"/>
    <p:sldId id="540" r:id="rId50"/>
    <p:sldId id="356" r:id="rId51"/>
    <p:sldId id="546" r:id="rId52"/>
    <p:sldId id="548" r:id="rId53"/>
    <p:sldId id="547" r:id="rId54"/>
    <p:sldId id="545" r:id="rId55"/>
    <p:sldId id="544" r:id="rId56"/>
    <p:sldId id="554" r:id="rId57"/>
    <p:sldId id="553" r:id="rId58"/>
    <p:sldId id="552" r:id="rId59"/>
    <p:sldId id="551" r:id="rId60"/>
    <p:sldId id="550" r:id="rId61"/>
    <p:sldId id="549" r:id="rId62"/>
    <p:sldId id="555" r:id="rId63"/>
    <p:sldId id="556" r:id="rId64"/>
    <p:sldId id="353" r:id="rId6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slide" Target="slides/slide57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17629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00728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  <p:sldLayoutId id="2147483757" r:id="rId14"/>
    <p:sldLayoutId id="2147483758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14° </a:t>
            </a:r>
            <a:r>
              <a:rPr lang="pt-BR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Domingo</a:t>
            </a:r>
            <a:br>
              <a:rPr lang="pt-BR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Tempo </a:t>
            </a:r>
            <a:r>
              <a:rPr lang="pt-BR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Comum</a:t>
            </a:r>
            <a:br>
              <a:rPr lang="pt-BR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09/07/2023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No meio da tua casa</a:t>
            </a:r>
          </a:p>
          <a:p>
            <a:r>
              <a:rPr lang="pt-BR" b="1" dirty="0"/>
              <a:t>recebemos, ó Deus, a tua graça! Sem fim nossa louvação, pois a justiça está toda em tuas mãos!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 smtClean="0"/>
              <a:t>Salmo</a:t>
            </a:r>
          </a:p>
          <a:p>
            <a:r>
              <a:rPr lang="pt-BR" sz="6600" b="1" i="1" dirty="0" smtClean="0"/>
              <a:t> Responsorial</a:t>
            </a:r>
            <a:r>
              <a:rPr lang="pt-BR" sz="6600" b="1" i="1" dirty="0"/>
              <a:t/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Bendirei, eternamente, vosso nome, ó Senhor!</a:t>
            </a:r>
            <a:r>
              <a:rPr lang="pt-BR" sz="6600" b="1" i="1" dirty="0"/>
              <a:t/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</a:t>
            </a:r>
            <a:r>
              <a:rPr lang="pt-BR" b="1" i="1" dirty="0" smtClean="0"/>
              <a:t>.</a:t>
            </a:r>
          </a:p>
          <a:p>
            <a:r>
              <a:rPr lang="pt-BR" i="1" dirty="0" smtClean="0"/>
              <a:t>Eu </a:t>
            </a:r>
            <a:r>
              <a:rPr lang="pt-BR" i="1" dirty="0"/>
              <a:t>te louvo, ó Pai santo, Deus do céu, Senhor da </a:t>
            </a:r>
            <a:r>
              <a:rPr lang="pt-BR" i="1" dirty="0" smtClean="0"/>
              <a:t>terra; os </a:t>
            </a:r>
            <a:r>
              <a:rPr lang="pt-BR" i="1" dirty="0"/>
              <a:t>mistérios do teu Reino aos pequenos, Pai, revelas</a:t>
            </a:r>
            <a:r>
              <a:rPr lang="pt-BR" b="1" i="1" dirty="0"/>
              <a:t>.</a:t>
            </a:r>
            <a:endParaRPr lang="pt-BR" sz="4400" b="1" i="1" dirty="0"/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449976"/>
            <a:ext cx="7992836" cy="497694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 smtClean="0"/>
              <a:t>Mostrai-nos Senhor, o vosso Amor!</a:t>
            </a:r>
            <a:endParaRPr lang="pt-BR" sz="8500" b="1" i="1" dirty="0"/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A mesa santa que </a:t>
            </a:r>
            <a:r>
              <a:rPr lang="pt-BR" dirty="0" smtClean="0"/>
              <a:t> preparamos, Mãos </a:t>
            </a:r>
            <a:r>
              <a:rPr lang="pt-BR" dirty="0"/>
              <a:t>que se elevam a ti, ó </a:t>
            </a:r>
            <a:r>
              <a:rPr lang="pt-BR" dirty="0" smtClean="0"/>
              <a:t>Senhor. O </a:t>
            </a:r>
            <a:r>
              <a:rPr lang="pt-BR" dirty="0"/>
              <a:t>pão e o vinho, frutos da </a:t>
            </a:r>
            <a:r>
              <a:rPr lang="pt-BR" dirty="0" smtClean="0"/>
              <a:t>terra, Duro </a:t>
            </a:r>
            <a:r>
              <a:rPr lang="pt-BR" dirty="0"/>
              <a:t>trabalho, carinho e amor.</a:t>
            </a:r>
          </a:p>
          <a:p>
            <a:r>
              <a:rPr lang="pt-BR" dirty="0"/>
              <a:t>Ô </a:t>
            </a:r>
            <a:r>
              <a:rPr lang="pt-BR" dirty="0" err="1"/>
              <a:t>ô</a:t>
            </a:r>
            <a:r>
              <a:rPr lang="pt-BR" dirty="0"/>
              <a:t> </a:t>
            </a:r>
            <a:r>
              <a:rPr lang="pt-BR" dirty="0" err="1"/>
              <a:t>ô</a:t>
            </a:r>
            <a:r>
              <a:rPr lang="pt-BR" dirty="0"/>
              <a:t>, recebe, Senhor!</a:t>
            </a:r>
          </a:p>
          <a:p>
            <a:r>
              <a:rPr lang="pt-BR" dirty="0"/>
              <a:t>Ô </a:t>
            </a:r>
            <a:r>
              <a:rPr lang="pt-BR" dirty="0" err="1"/>
              <a:t>ô</a:t>
            </a:r>
            <a:r>
              <a:rPr lang="pt-BR" dirty="0"/>
              <a:t>, recebe, Senhor!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pt-BR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Confiemo-nos ao Senhor, Ele é justo e tão bondoso, Confiemo-nos ao Senhor, aleluia!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sz="5400" dirty="0"/>
              <a:t>Flores, espinhos, dor e </a:t>
            </a:r>
            <a:r>
              <a:rPr lang="pt-BR" sz="5400" dirty="0" smtClean="0"/>
              <a:t>alegria, Pais</a:t>
            </a:r>
            <a:r>
              <a:rPr lang="pt-BR" sz="5400" dirty="0"/>
              <a:t>, mães e filhos diante do </a:t>
            </a:r>
            <a:r>
              <a:rPr lang="pt-BR" sz="5400" dirty="0" smtClean="0"/>
              <a:t>altar. A </a:t>
            </a:r>
            <a:r>
              <a:rPr lang="pt-BR" sz="5400" dirty="0"/>
              <a:t>nossa oferta em nova </a:t>
            </a:r>
            <a:r>
              <a:rPr lang="pt-BR" sz="5400" dirty="0" smtClean="0"/>
              <a:t>festa, A </a:t>
            </a:r>
            <a:r>
              <a:rPr lang="pt-BR" sz="5400" dirty="0"/>
              <a:t>nossa dor vem, Senhor, </a:t>
            </a:r>
            <a:r>
              <a:rPr lang="pt-BR" sz="5400" dirty="0" smtClean="0"/>
              <a:t>transformar! Ô </a:t>
            </a:r>
            <a:r>
              <a:rPr lang="pt-BR" sz="5400" dirty="0"/>
              <a:t>ô </a:t>
            </a:r>
            <a:r>
              <a:rPr lang="pt-BR" sz="5400" dirty="0"/>
              <a:t>ô</a:t>
            </a:r>
            <a:r>
              <a:rPr lang="pt-BR" sz="5400" dirty="0"/>
              <a:t>, recebe, </a:t>
            </a:r>
            <a:r>
              <a:rPr lang="pt-BR" sz="5400" dirty="0" smtClean="0"/>
              <a:t>Senhor! </a:t>
            </a:r>
          </a:p>
          <a:p>
            <a:r>
              <a:rPr lang="pt-BR" sz="5400" dirty="0" smtClean="0"/>
              <a:t>Ô </a:t>
            </a:r>
            <a:r>
              <a:rPr lang="pt-BR" sz="5400" dirty="0"/>
              <a:t>ô, recebe, Senhor!</a:t>
            </a:r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5400" dirty="0"/>
              <a:t>A vida nova, nova família,</a:t>
            </a:r>
          </a:p>
          <a:p>
            <a:r>
              <a:rPr lang="pt-BR" sz="5400" dirty="0"/>
              <a:t>Que celebramos, aqui tem </a:t>
            </a:r>
            <a:r>
              <a:rPr lang="pt-BR" sz="5400" dirty="0" smtClean="0"/>
              <a:t>lugar. Tua </a:t>
            </a:r>
            <a:r>
              <a:rPr lang="pt-BR" sz="5400" dirty="0"/>
              <a:t>bondade vem com </a:t>
            </a:r>
            <a:r>
              <a:rPr lang="pt-BR" sz="5400" dirty="0" smtClean="0"/>
              <a:t>fartura, É </a:t>
            </a:r>
            <a:r>
              <a:rPr lang="pt-BR" sz="5400" dirty="0"/>
              <a:t>só saber, reunir, </a:t>
            </a:r>
            <a:r>
              <a:rPr lang="pt-BR" sz="5400" dirty="0" smtClean="0"/>
              <a:t>partilhar.  Ô </a:t>
            </a:r>
            <a:r>
              <a:rPr lang="pt-BR" sz="5400" dirty="0"/>
              <a:t>ô </a:t>
            </a:r>
            <a:r>
              <a:rPr lang="pt-BR" sz="5400" dirty="0" err="1"/>
              <a:t>ô</a:t>
            </a:r>
            <a:r>
              <a:rPr lang="pt-BR" sz="5400" dirty="0"/>
              <a:t>, recebe, </a:t>
            </a:r>
            <a:r>
              <a:rPr lang="pt-BR" sz="5400" dirty="0" smtClean="0"/>
              <a:t>Senhor! Ô </a:t>
            </a:r>
            <a:r>
              <a:rPr lang="pt-BR" sz="5400" dirty="0"/>
              <a:t>ô, recebe, Senhor!</a:t>
            </a:r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 smtClean="0"/>
              <a:t>IV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i="1" dirty="0" smtClean="0"/>
              <a:t>Alegrai-nos, ó Pai,</a:t>
            </a:r>
          </a:p>
          <a:p>
            <a:r>
              <a:rPr lang="pt-BR" b="1" i="1" dirty="0" smtClean="0"/>
              <a:t> com a vossa luz!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9066312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679615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i="1" dirty="0" smtClean="0"/>
              <a:t>Santo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i="1" dirty="0"/>
              <a:t>Socorrei, com bondade, os que vos buscam!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 </a:t>
            </a:r>
            <a:r>
              <a:rPr lang="pt-BR" b="1" i="1" dirty="0"/>
              <a:t>Por amor nos enviastes vosso Filho!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i="1" dirty="0"/>
              <a:t>Jesus Cristo deu-nos </a:t>
            </a:r>
            <a:endParaRPr lang="pt-BR" b="1" i="1" dirty="0" smtClean="0"/>
          </a:p>
          <a:p>
            <a:r>
              <a:rPr lang="pt-BR" b="1" i="1" dirty="0" smtClean="0"/>
              <a:t>vida </a:t>
            </a:r>
            <a:r>
              <a:rPr lang="pt-BR" b="1" i="1" dirty="0"/>
              <a:t>por sua morte!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i="1" dirty="0"/>
              <a:t>Santificai-nos </a:t>
            </a:r>
            <a:r>
              <a:rPr lang="pt-BR" b="1" i="1" dirty="0" smtClean="0"/>
              <a:t>pelo</a:t>
            </a:r>
          </a:p>
          <a:p>
            <a:r>
              <a:rPr lang="pt-BR" b="1" i="1" dirty="0" smtClean="0"/>
              <a:t> </a:t>
            </a:r>
            <a:r>
              <a:rPr lang="pt-BR" b="1" i="1" dirty="0"/>
              <a:t>dom do vosso Espírito!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i="1" dirty="0"/>
              <a:t>Santificai nossa </a:t>
            </a:r>
            <a:endParaRPr lang="pt-BR" b="1" i="1" dirty="0" smtClean="0"/>
          </a:p>
          <a:p>
            <a:r>
              <a:rPr lang="pt-BR" b="1" i="1" dirty="0" smtClean="0"/>
              <a:t>oferenda </a:t>
            </a:r>
            <a:r>
              <a:rPr lang="pt-BR" b="1" i="1" dirty="0"/>
              <a:t>pelo Espírito!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i="1" dirty="0"/>
              <a:t> Anunciamos, Senhor, a vossa morte e proclamamos a vossa ressurreição. Vinde, Senhor Jesus!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/>
          </a:bodyPr>
          <a:lstStyle/>
          <a:p>
            <a:r>
              <a:rPr lang="pt-BR" b="1" dirty="0"/>
              <a:t>No meio da tua casa</a:t>
            </a:r>
          </a:p>
          <a:p>
            <a:r>
              <a:rPr lang="pt-BR" b="1" dirty="0"/>
              <a:t>recebemos, ó Deus, a tua </a:t>
            </a:r>
            <a:r>
              <a:rPr lang="pt-BR" b="1" dirty="0" smtClean="0"/>
              <a:t>graça! Sem </a:t>
            </a:r>
            <a:r>
              <a:rPr lang="pt-BR" b="1" dirty="0"/>
              <a:t>fim nossa </a:t>
            </a:r>
            <a:r>
              <a:rPr lang="pt-BR" b="1" dirty="0" smtClean="0"/>
              <a:t>louvação, pois </a:t>
            </a:r>
            <a:r>
              <a:rPr lang="pt-BR" b="1" dirty="0"/>
              <a:t>a justiça está toda em tuas mãos!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i="1" dirty="0"/>
              <a:t>Recebei, ó Senhor, a nossa oferta!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6141810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224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i="1" dirty="0"/>
              <a:t>Fazei de nós um </a:t>
            </a:r>
            <a:endParaRPr lang="pt-BR" b="1" i="1" dirty="0" smtClean="0"/>
          </a:p>
          <a:p>
            <a:r>
              <a:rPr lang="pt-BR" b="1" i="1" dirty="0" smtClean="0"/>
              <a:t>sacrifício </a:t>
            </a:r>
            <a:r>
              <a:rPr lang="pt-BR" b="1" i="1" dirty="0"/>
              <a:t>de louvor!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63346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83620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 </a:t>
            </a:r>
            <a:r>
              <a:rPr lang="pt-BR" b="1" i="1" dirty="0"/>
              <a:t>Lembrai-vos, ó Pai, dos vossos filhos!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7593123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310199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 todos saciai </a:t>
            </a:r>
            <a:endParaRPr lang="pt-BR" b="1" i="1" dirty="0" smtClean="0"/>
          </a:p>
          <a:p>
            <a:r>
              <a:rPr lang="pt-BR" b="1" i="1" dirty="0" smtClean="0"/>
              <a:t>com </a:t>
            </a:r>
            <a:r>
              <a:rPr lang="pt-BR" b="1" i="1" dirty="0"/>
              <a:t>vossa glória!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108163432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48193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Concedei-nos o </a:t>
            </a:r>
            <a:endParaRPr lang="pt-BR" b="1" i="1" dirty="0" smtClean="0"/>
          </a:p>
          <a:p>
            <a:r>
              <a:rPr lang="pt-BR" b="1" i="1" dirty="0" smtClean="0"/>
              <a:t>convívio </a:t>
            </a:r>
            <a:r>
              <a:rPr lang="pt-BR" b="1" i="1" dirty="0"/>
              <a:t>dos eleitos!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2754672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Alegrai-vos no Senhor!</a:t>
            </a:r>
          </a:p>
          <a:p>
            <a:r>
              <a:rPr lang="pt-BR" dirty="0"/>
              <a:t>Quem é bom venha </a:t>
            </a:r>
            <a:r>
              <a:rPr lang="pt-BR" dirty="0" smtClean="0"/>
              <a:t>louvar! Peguem </a:t>
            </a:r>
            <a:r>
              <a:rPr lang="pt-BR" dirty="0"/>
              <a:t>logo o </a:t>
            </a:r>
            <a:r>
              <a:rPr lang="pt-BR" dirty="0" smtClean="0"/>
              <a:t>violão E </a:t>
            </a:r>
            <a:r>
              <a:rPr lang="pt-BR" dirty="0"/>
              <a:t>o pandeiro pra </a:t>
            </a:r>
            <a:r>
              <a:rPr lang="pt-BR" dirty="0" smtClean="0"/>
              <a:t>tocar. Para </a:t>
            </a:r>
            <a:r>
              <a:rPr lang="pt-BR" dirty="0"/>
              <a:t>ele um canto </a:t>
            </a:r>
            <a:r>
              <a:rPr lang="pt-BR" dirty="0" smtClean="0"/>
              <a:t>novo Vamos</a:t>
            </a:r>
            <a:r>
              <a:rPr lang="pt-BR" dirty="0"/>
              <a:t>, gente, improvisar!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55664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dirty="0" smtClean="0"/>
              <a:t> </a:t>
            </a:r>
            <a:r>
              <a:rPr lang="pt-BR" b="1" i="1" dirty="0"/>
              <a:t>Venham todos a mim, venham </a:t>
            </a:r>
            <a:r>
              <a:rPr lang="pt-BR" b="1" i="1" dirty="0" smtClean="0"/>
              <a:t>todos, vocês </a:t>
            </a:r>
            <a:r>
              <a:rPr lang="pt-BR" b="1" i="1" dirty="0"/>
              <a:t>todos que estão fatigados, pelo </a:t>
            </a:r>
            <a:r>
              <a:rPr lang="pt-BR" b="1" i="1" dirty="0" smtClean="0"/>
              <a:t>fardo da </a:t>
            </a:r>
            <a:r>
              <a:rPr lang="pt-BR" b="1" i="1" dirty="0"/>
              <a:t>vida oprimidos, que eu darei o repouso</a:t>
            </a:r>
          </a:p>
          <a:p>
            <a:r>
              <a:rPr lang="pt-BR" b="1" i="1" dirty="0"/>
              <a:t>almejado!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Um canto novo ao Senhor,</a:t>
            </a:r>
          </a:p>
          <a:p>
            <a:r>
              <a:rPr lang="pt-BR" i="1" dirty="0"/>
              <a:t>Ó terras todas, cantai!</a:t>
            </a:r>
          </a:p>
          <a:p>
            <a:r>
              <a:rPr lang="pt-BR" i="1" dirty="0"/>
              <a:t>Louvai seu nome bendito,</a:t>
            </a:r>
          </a:p>
          <a:p>
            <a:r>
              <a:rPr lang="pt-BR" i="1" dirty="0"/>
              <a:t>Diariamente aclamai!</a:t>
            </a:r>
          </a:p>
          <a:p>
            <a:r>
              <a:rPr lang="pt-BR" i="1" dirty="0"/>
              <a:t>Sua glória, seus grandes </a:t>
            </a:r>
            <a:r>
              <a:rPr lang="pt-BR" i="1" dirty="0" smtClean="0"/>
              <a:t>feitos Aos </a:t>
            </a:r>
            <a:r>
              <a:rPr lang="pt-BR" i="1" dirty="0"/>
              <a:t>povos todos contai.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dirty="0" smtClean="0"/>
              <a:t> </a:t>
            </a:r>
            <a:r>
              <a:rPr lang="pt-BR" b="1" i="1" dirty="0"/>
              <a:t>Venham todos a mim, venham </a:t>
            </a:r>
            <a:r>
              <a:rPr lang="pt-BR" b="1" i="1" dirty="0" smtClean="0"/>
              <a:t>todos, vocês </a:t>
            </a:r>
            <a:r>
              <a:rPr lang="pt-BR" b="1" i="1" dirty="0"/>
              <a:t>todos que estão fatigados, pelo </a:t>
            </a:r>
            <a:r>
              <a:rPr lang="pt-BR" b="1" i="1" dirty="0" smtClean="0"/>
              <a:t>fardo da </a:t>
            </a:r>
            <a:r>
              <a:rPr lang="pt-BR" b="1" i="1" dirty="0"/>
              <a:t>vida oprimidos, que eu darei o repouso</a:t>
            </a:r>
          </a:p>
          <a:p>
            <a:r>
              <a:rPr lang="pt-BR" b="1" i="1" dirty="0"/>
              <a:t>almejado!</a:t>
            </a:r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Ele é o maior dos senhores:</a:t>
            </a:r>
          </a:p>
          <a:p>
            <a:r>
              <a:rPr lang="pt-BR" i="1" dirty="0"/>
              <a:t>Merece nosso louvor;</a:t>
            </a:r>
          </a:p>
          <a:p>
            <a:r>
              <a:rPr lang="pt-BR" i="1" dirty="0"/>
              <a:t>E mais do que aos deuses </a:t>
            </a:r>
            <a:r>
              <a:rPr lang="pt-BR" i="1" dirty="0" smtClean="0"/>
              <a:t>todos Nós </a:t>
            </a:r>
            <a:r>
              <a:rPr lang="pt-BR" i="1" dirty="0"/>
              <a:t>lhe devemos </a:t>
            </a:r>
            <a:r>
              <a:rPr lang="pt-BR" i="1" dirty="0" smtClean="0"/>
              <a:t>temor. Os </a:t>
            </a:r>
            <a:r>
              <a:rPr lang="pt-BR" i="1" dirty="0"/>
              <a:t>outros deuses são </a:t>
            </a:r>
            <a:r>
              <a:rPr lang="pt-BR" i="1" dirty="0" smtClean="0"/>
              <a:t>nada, Ele </a:t>
            </a:r>
            <a:r>
              <a:rPr lang="pt-BR" i="1" dirty="0"/>
              <a:t>é do céu criador.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dirty="0" smtClean="0"/>
              <a:t> </a:t>
            </a:r>
            <a:r>
              <a:rPr lang="pt-BR" b="1" i="1" dirty="0"/>
              <a:t>Venham todos a mim, venham </a:t>
            </a:r>
            <a:r>
              <a:rPr lang="pt-BR" b="1" i="1" dirty="0" smtClean="0"/>
              <a:t>todos, vocês </a:t>
            </a:r>
            <a:r>
              <a:rPr lang="pt-BR" b="1" i="1" dirty="0"/>
              <a:t>todos que estão fatigados, pelo </a:t>
            </a:r>
            <a:r>
              <a:rPr lang="pt-BR" b="1" i="1" dirty="0" smtClean="0"/>
              <a:t>fardo da </a:t>
            </a:r>
            <a:r>
              <a:rPr lang="pt-BR" b="1" i="1" dirty="0"/>
              <a:t>vida oprimidos, que eu darei o repouso</a:t>
            </a:r>
          </a:p>
          <a:p>
            <a:r>
              <a:rPr lang="pt-BR" b="1" i="1" dirty="0"/>
              <a:t>almejado!</a:t>
            </a:r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r>
              <a:rPr lang="pt-BR" i="1" dirty="0"/>
              <a:t>Sabei que o Senhor é rei</a:t>
            </a:r>
          </a:p>
          <a:p>
            <a:r>
              <a:rPr lang="pt-BR" i="1" dirty="0"/>
              <a:t>E traz justiça a esta terra.</a:t>
            </a:r>
          </a:p>
          <a:p>
            <a:r>
              <a:rPr lang="pt-BR" i="1" dirty="0"/>
              <a:t>Alegrem-se o mar e os </a:t>
            </a:r>
            <a:r>
              <a:rPr lang="pt-BR" i="1" dirty="0" smtClean="0"/>
              <a:t>peixes E </a:t>
            </a:r>
            <a:r>
              <a:rPr lang="pt-BR" i="1" dirty="0"/>
              <a:t>tudo o que o </a:t>
            </a:r>
            <a:r>
              <a:rPr lang="pt-BR" i="1" dirty="0" smtClean="0"/>
              <a:t>mundo encerra. Os </a:t>
            </a:r>
            <a:r>
              <a:rPr lang="pt-BR" i="1" dirty="0"/>
              <a:t>campos, plantas, </a:t>
            </a:r>
            <a:r>
              <a:rPr lang="pt-BR" i="1" dirty="0" smtClean="0"/>
              <a:t>montanhas E </a:t>
            </a:r>
            <a:r>
              <a:rPr lang="pt-BR" i="1" dirty="0"/>
              <a:t>as árvores da floresta.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dirty="0" smtClean="0"/>
              <a:t> </a:t>
            </a:r>
            <a:r>
              <a:rPr lang="pt-BR" b="1" i="1" dirty="0"/>
              <a:t>Venham todos a mim, venham </a:t>
            </a:r>
            <a:r>
              <a:rPr lang="pt-BR" b="1" i="1" dirty="0" smtClean="0"/>
              <a:t>todos, vocês </a:t>
            </a:r>
            <a:r>
              <a:rPr lang="pt-BR" b="1" i="1" dirty="0"/>
              <a:t>todos que estão fatigados, pelo </a:t>
            </a:r>
            <a:r>
              <a:rPr lang="pt-BR" b="1" i="1" dirty="0" smtClean="0"/>
              <a:t>fardo da </a:t>
            </a:r>
            <a:r>
              <a:rPr lang="pt-BR" b="1" i="1" dirty="0"/>
              <a:t>vida oprimidos, que eu darei o repouso</a:t>
            </a:r>
          </a:p>
          <a:p>
            <a:r>
              <a:rPr lang="pt-BR" b="1" i="1" dirty="0"/>
              <a:t>almejado!</a:t>
            </a:r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Ele é o Senhor do universo</a:t>
            </a:r>
          </a:p>
          <a:p>
            <a:r>
              <a:rPr lang="pt-BR" i="1" dirty="0"/>
              <a:t>E faz justiça a seu povo.</a:t>
            </a:r>
          </a:p>
          <a:p>
            <a:r>
              <a:rPr lang="pt-BR" i="1" dirty="0"/>
              <a:t>Aos povos há de julgar,</a:t>
            </a:r>
          </a:p>
          <a:p>
            <a:r>
              <a:rPr lang="pt-BR" i="1" dirty="0"/>
              <a:t>Reinando no mundo todo.</a:t>
            </a:r>
          </a:p>
          <a:p>
            <a:r>
              <a:rPr lang="pt-BR" i="1" dirty="0"/>
              <a:t>Por isso, a ele cantai,</a:t>
            </a:r>
          </a:p>
          <a:p>
            <a:r>
              <a:rPr lang="pt-BR" i="1" dirty="0"/>
              <a:t>Ó terras, um canto novo!</a:t>
            </a:r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No meio da tua casa</a:t>
            </a:r>
          </a:p>
          <a:p>
            <a:r>
              <a:rPr lang="pt-BR" b="1" dirty="0"/>
              <a:t>recebemos, ó Deus, a tua graça! Sem fim nossa louvação, pois a justiça está toda em tuas mãos!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dirty="0" smtClean="0"/>
              <a:t> </a:t>
            </a:r>
            <a:r>
              <a:rPr lang="pt-BR" b="1" i="1" dirty="0"/>
              <a:t>Venham todos a mim, venham </a:t>
            </a:r>
            <a:r>
              <a:rPr lang="pt-BR" b="1" i="1" dirty="0" smtClean="0"/>
              <a:t>todos, vocês </a:t>
            </a:r>
            <a:r>
              <a:rPr lang="pt-BR" b="1" i="1" dirty="0"/>
              <a:t>todos que estão fatigados, pelo </a:t>
            </a:r>
            <a:r>
              <a:rPr lang="pt-BR" b="1" i="1" dirty="0" smtClean="0"/>
              <a:t>fardo da </a:t>
            </a:r>
            <a:r>
              <a:rPr lang="pt-BR" b="1" i="1" dirty="0"/>
              <a:t>vida oprimidos, que eu darei o repouso</a:t>
            </a:r>
          </a:p>
          <a:p>
            <a:r>
              <a:rPr lang="pt-BR" b="1" i="1" dirty="0"/>
              <a:t>almejado!</a:t>
            </a:r>
          </a:p>
        </p:txBody>
      </p:sp>
    </p:spTree>
    <p:extLst>
      <p:ext uri="{BB962C8B-B14F-4D97-AF65-F5344CB8AC3E}">
        <p14:creationId xmlns:p14="http://schemas.microsoft.com/office/powerpoint/2010/main" val="330482044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Ele cumpre o que promete:</a:t>
            </a:r>
          </a:p>
          <a:p>
            <a:r>
              <a:rPr lang="pt-BR" dirty="0"/>
              <a:t>Podem nele confiar!</a:t>
            </a:r>
          </a:p>
          <a:p>
            <a:r>
              <a:rPr lang="pt-BR" dirty="0"/>
              <a:t>Ele ama o que é direito</a:t>
            </a:r>
          </a:p>
          <a:p>
            <a:r>
              <a:rPr lang="pt-BR" dirty="0"/>
              <a:t>E ele sabe bem julgar.</a:t>
            </a:r>
          </a:p>
          <a:p>
            <a:r>
              <a:rPr lang="pt-BR" dirty="0"/>
              <a:t>Sua palavra fez o céu,</a:t>
            </a:r>
          </a:p>
          <a:p>
            <a:r>
              <a:rPr lang="pt-BR" dirty="0"/>
              <a:t>Fez a terra e fez o mar.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No meio da tua casa</a:t>
            </a:r>
          </a:p>
          <a:p>
            <a:r>
              <a:rPr lang="pt-BR" b="1" dirty="0"/>
              <a:t>recebemos, ó Deus, a tua graça! Sem fim nossa louvação, pois a justiça está toda em tuas mãos!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400" dirty="0"/>
              <a:t>Ele faz do mar um açude</a:t>
            </a:r>
          </a:p>
          <a:p>
            <a:r>
              <a:rPr lang="pt-BR" sz="5400" dirty="0"/>
              <a:t>E governa os oceanos.</a:t>
            </a:r>
          </a:p>
          <a:p>
            <a:r>
              <a:rPr lang="pt-BR" sz="5400" dirty="0"/>
              <a:t>Toda a terra a ele teme,</a:t>
            </a:r>
          </a:p>
          <a:p>
            <a:r>
              <a:rPr lang="pt-BR" sz="5400" dirty="0"/>
              <a:t>Mesmo os corações humanos.</a:t>
            </a:r>
          </a:p>
          <a:p>
            <a:r>
              <a:rPr lang="pt-BR" sz="5400" dirty="0"/>
              <a:t>Tudo aquilo que ele diz,</a:t>
            </a:r>
          </a:p>
          <a:p>
            <a:r>
              <a:rPr lang="pt-BR" sz="5400" dirty="0"/>
              <a:t>Não nos causa desenganos.</a:t>
            </a:r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1304</TotalTime>
  <Words>800</Words>
  <Application>Microsoft Office PowerPoint</Application>
  <PresentationFormat>Apresentação na tela (4:3)</PresentationFormat>
  <Paragraphs>92</Paragraphs>
  <Slides>61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61</vt:i4>
      </vt:variant>
    </vt:vector>
  </HeadingPairs>
  <TitlesOfParts>
    <vt:vector size="69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2_Tema do Office</vt:lpstr>
      <vt:lpstr>14° Domingo  Tempo Comum 09/07/2023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 do Carmo</cp:lastModifiedBy>
  <cp:revision>127</cp:revision>
  <dcterms:created xsi:type="dcterms:W3CDTF">2021-02-27T18:57:26Z</dcterms:created>
  <dcterms:modified xsi:type="dcterms:W3CDTF">2023-06-21T22:51:19Z</dcterms:modified>
</cp:coreProperties>
</file>