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49" r:id="rId3"/>
  </p:sldMasterIdLst>
  <p:sldIdLst>
    <p:sldId id="258" r:id="rId4"/>
    <p:sldId id="264" r:id="rId5"/>
    <p:sldId id="260" r:id="rId6"/>
    <p:sldId id="265" r:id="rId7"/>
    <p:sldId id="262" r:id="rId8"/>
    <p:sldId id="513" r:id="rId9"/>
    <p:sldId id="514" r:id="rId10"/>
    <p:sldId id="518" r:id="rId11"/>
    <p:sldId id="520" r:id="rId12"/>
    <p:sldId id="517" r:id="rId13"/>
    <p:sldId id="516" r:id="rId14"/>
    <p:sldId id="271" r:id="rId15"/>
    <p:sldId id="460" r:id="rId16"/>
    <p:sldId id="521" r:id="rId17"/>
    <p:sldId id="503" r:id="rId18"/>
    <p:sldId id="461" r:id="rId19"/>
    <p:sldId id="406" r:id="rId20"/>
    <p:sldId id="413" r:id="rId21"/>
    <p:sldId id="330" r:id="rId22"/>
    <p:sldId id="332" r:id="rId23"/>
    <p:sldId id="471" r:id="rId24"/>
    <p:sldId id="522" r:id="rId25"/>
    <p:sldId id="523" r:id="rId26"/>
    <p:sldId id="524" r:id="rId27"/>
    <p:sldId id="525" r:id="rId28"/>
    <p:sldId id="526" r:id="rId29"/>
    <p:sldId id="389" r:id="rId30"/>
    <p:sldId id="339" r:id="rId31"/>
    <p:sldId id="342" r:id="rId32"/>
    <p:sldId id="343" r:id="rId33"/>
    <p:sldId id="347" r:id="rId34"/>
    <p:sldId id="430" r:id="rId35"/>
    <p:sldId id="380" r:id="rId36"/>
    <p:sldId id="431" r:id="rId37"/>
    <p:sldId id="423" r:id="rId38"/>
    <p:sldId id="527" r:id="rId39"/>
    <p:sldId id="528" r:id="rId40"/>
    <p:sldId id="529" r:id="rId41"/>
    <p:sldId id="530" r:id="rId42"/>
    <p:sldId id="531" r:id="rId43"/>
    <p:sldId id="425" r:id="rId44"/>
    <p:sldId id="356" r:id="rId45"/>
    <p:sldId id="532" r:id="rId46"/>
    <p:sldId id="355" r:id="rId47"/>
    <p:sldId id="533" r:id="rId48"/>
    <p:sldId id="540" r:id="rId49"/>
    <p:sldId id="539" r:id="rId50"/>
    <p:sldId id="538" r:id="rId51"/>
    <p:sldId id="537" r:id="rId52"/>
    <p:sldId id="536" r:id="rId53"/>
    <p:sldId id="535" r:id="rId54"/>
    <p:sldId id="534" r:id="rId55"/>
    <p:sldId id="541" r:id="rId56"/>
    <p:sldId id="542" r:id="rId57"/>
    <p:sldId id="543" r:id="rId58"/>
    <p:sldId id="544" r:id="rId59"/>
    <p:sldId id="353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78873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7831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66311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954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1863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531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4548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81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5353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31285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20673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9404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583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008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8502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1356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74376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856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6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5B4CEA-D5C0-4C84-9516-DF51210ACADE}" type="datetimeFigureOut">
              <a:rPr lang="pt-BR" smtClean="0"/>
              <a:t>22/12/2022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2686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7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pt-BR" sz="7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/02/2023</a:t>
            </a:r>
            <a:endParaRPr lang="pt-BR" sz="7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90858" cy="6191795"/>
          </a:xfrm>
        </p:spPr>
        <p:txBody>
          <a:bodyPr anchor="ctr">
            <a:noAutofit/>
          </a:bodyPr>
          <a:lstStyle/>
          <a:p>
            <a:r>
              <a:rPr lang="pt-BR" dirty="0"/>
              <a:t>Ninguém feche o coração,</a:t>
            </a:r>
          </a:p>
          <a:p>
            <a:r>
              <a:rPr lang="pt-BR" dirty="0"/>
              <a:t>Escutemos sua </a:t>
            </a:r>
            <a:r>
              <a:rPr lang="pt-BR" dirty="0" smtClean="0"/>
              <a:t>voz. Não </a:t>
            </a:r>
            <a:r>
              <a:rPr lang="pt-BR" dirty="0"/>
              <a:t>sejamos tão ingratos,</a:t>
            </a:r>
          </a:p>
          <a:p>
            <a:r>
              <a:rPr lang="pt-BR" dirty="0"/>
              <a:t>Tal e qual nossos avós</a:t>
            </a:r>
          </a:p>
          <a:p>
            <a:r>
              <a:rPr lang="pt-BR" dirty="0"/>
              <a:t>Mereçamos o que ele</a:t>
            </a:r>
          </a:p>
          <a:p>
            <a:r>
              <a:rPr lang="pt-BR" dirty="0"/>
              <a:t>Tem guardado para nós.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64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Vão entrando e de </a:t>
            </a:r>
            <a:r>
              <a:rPr lang="pt-BR" b="1" dirty="0" smtClean="0"/>
              <a:t>joelhos ao </a:t>
            </a:r>
            <a:r>
              <a:rPr lang="pt-BR" b="1" dirty="0"/>
              <a:t>Senhor nós </a:t>
            </a:r>
            <a:r>
              <a:rPr lang="pt-BR" b="1" dirty="0" smtClean="0"/>
              <a:t>adoremos, pois </a:t>
            </a:r>
            <a:r>
              <a:rPr lang="pt-BR" b="1" dirty="0"/>
              <a:t>é ele o nosso </a:t>
            </a:r>
            <a:r>
              <a:rPr lang="pt-BR" b="1" dirty="0" smtClean="0"/>
              <a:t>Criador, nosso </a:t>
            </a:r>
            <a:r>
              <a:rPr lang="pt-BR" b="1" dirty="0"/>
              <a:t>Deus, e somos dele.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9513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</a:t>
            </a:r>
            <a:r>
              <a:rPr lang="pt-BR" sz="6600" b="1" i="1" dirty="0" err="1" smtClean="0"/>
              <a:t>Responsorial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Uma </a:t>
            </a:r>
            <a:r>
              <a:rPr lang="pt-BR" sz="6600" b="1" i="1" dirty="0"/>
              <a:t>luz brilha nas trevas para o justo,</a:t>
            </a:r>
          </a:p>
          <a:p>
            <a:r>
              <a:rPr lang="pt-BR" sz="6600" b="1" i="1" dirty="0"/>
              <a:t>permanece para sempre o bem que fez.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508799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339634"/>
            <a:ext cx="8669383" cy="6264366"/>
          </a:xfrm>
        </p:spPr>
        <p:txBody>
          <a:bodyPr anchor="ctr">
            <a:normAutofit/>
          </a:bodyPr>
          <a:lstStyle/>
          <a:p>
            <a:endParaRPr lang="pt-BR" b="1" i="1" dirty="0"/>
          </a:p>
          <a:p>
            <a:r>
              <a:rPr lang="pt-BR" b="1" i="1" dirty="0" smtClean="0"/>
              <a:t>Aleluia</a:t>
            </a:r>
            <a:r>
              <a:rPr lang="pt-BR" b="1" i="1" dirty="0"/>
              <a:t>, Aleluia, Aleluia.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 smtClean="0"/>
              <a:t>Pois </a:t>
            </a:r>
            <a:r>
              <a:rPr lang="pt-BR" i="1" dirty="0"/>
              <a:t>eu sou a Luz do mundo, quem nos diz é o </a:t>
            </a:r>
            <a:r>
              <a:rPr lang="pt-BR" i="1" dirty="0" smtClean="0"/>
              <a:t>Senhor; e </a:t>
            </a:r>
            <a:r>
              <a:rPr lang="pt-BR" i="1" dirty="0"/>
              <a:t>vai ter a Luz da Vida, quem se faz meu seguidor.</a:t>
            </a:r>
            <a:endParaRPr lang="pt-BR" b="1" i="1" dirty="0"/>
          </a:p>
          <a:p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Salvai, Senhor, </a:t>
            </a:r>
          </a:p>
          <a:p>
            <a:pPr marL="0" indent="0" algn="ctr">
              <a:buNone/>
            </a:pPr>
            <a:r>
              <a:rPr lang="pt-BR" sz="8500" b="1" i="1" dirty="0" smtClean="0"/>
              <a:t>o vosso povo!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407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Bendito seja Deus, Ele escuta a minha voz! O Senhor é minha força, confia meu coração! 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De mãos estendidas, ofertamos,</a:t>
            </a:r>
          </a:p>
          <a:p>
            <a:r>
              <a:rPr lang="pt-BR" sz="6600" b="1" i="1" dirty="0"/>
              <a:t>o que de graça recebemos. 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De mãos estendidas, ofertamos,</a:t>
            </a:r>
          </a:p>
          <a:p>
            <a:r>
              <a:rPr lang="pt-BR" sz="6600" b="1" i="1" dirty="0"/>
              <a:t>o que de graça recebemos. 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393581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5" y="326571"/>
            <a:ext cx="8830492" cy="6426926"/>
          </a:xfrm>
        </p:spPr>
        <p:txBody>
          <a:bodyPr anchor="ctr">
            <a:noAutofit/>
          </a:bodyPr>
          <a:lstStyle/>
          <a:p>
            <a:r>
              <a:rPr lang="pt-BR" sz="5200" i="1" dirty="0"/>
              <a:t>A natureza tão </a:t>
            </a:r>
            <a:r>
              <a:rPr lang="pt-BR" sz="5200" i="1" dirty="0" smtClean="0"/>
              <a:t>bela, que </a:t>
            </a:r>
            <a:r>
              <a:rPr lang="pt-BR" sz="5200" i="1" dirty="0"/>
              <a:t>é louvor, que é </a:t>
            </a:r>
            <a:r>
              <a:rPr lang="pt-BR" sz="5200" i="1" dirty="0" smtClean="0"/>
              <a:t>serviço, o </a:t>
            </a:r>
            <a:r>
              <a:rPr lang="pt-BR" sz="5200" i="1" dirty="0"/>
              <a:t>sol </a:t>
            </a:r>
            <a:endParaRPr lang="pt-BR" sz="5200" i="1" dirty="0" smtClean="0"/>
          </a:p>
          <a:p>
            <a:r>
              <a:rPr lang="pt-BR" sz="5200" i="1" dirty="0" smtClean="0"/>
              <a:t>que </a:t>
            </a:r>
            <a:r>
              <a:rPr lang="pt-BR" sz="5200" i="1" dirty="0"/>
              <a:t>ilumina as </a:t>
            </a:r>
            <a:r>
              <a:rPr lang="pt-BR" sz="5200" i="1" dirty="0" smtClean="0"/>
              <a:t>trevas, transformando-as </a:t>
            </a:r>
            <a:r>
              <a:rPr lang="pt-BR" sz="5200" i="1" dirty="0"/>
              <a:t>em </a:t>
            </a:r>
            <a:r>
              <a:rPr lang="pt-BR" sz="5200" i="1" dirty="0" smtClean="0"/>
              <a:t>luz. O </a:t>
            </a:r>
            <a:r>
              <a:rPr lang="pt-BR" sz="5200" i="1" dirty="0"/>
              <a:t>dia que nos traz o </a:t>
            </a:r>
            <a:r>
              <a:rPr lang="pt-BR" sz="5200" i="1" dirty="0" smtClean="0"/>
              <a:t>pão, e </a:t>
            </a:r>
            <a:r>
              <a:rPr lang="pt-BR" sz="5200" i="1" dirty="0"/>
              <a:t>a noite que nos dá </a:t>
            </a:r>
            <a:r>
              <a:rPr lang="pt-BR" sz="5200" i="1" dirty="0" smtClean="0"/>
              <a:t>repouso. Ofertamos </a:t>
            </a:r>
            <a:r>
              <a:rPr lang="pt-BR" sz="5200" i="1" dirty="0"/>
              <a:t>ao </a:t>
            </a:r>
            <a:r>
              <a:rPr lang="pt-BR" sz="5200" i="1" dirty="0" err="1" smtClean="0"/>
              <a:t>Senhor,o</a:t>
            </a:r>
            <a:r>
              <a:rPr lang="pt-BR" sz="5200" i="1" dirty="0" smtClean="0"/>
              <a:t> </a:t>
            </a:r>
            <a:r>
              <a:rPr lang="pt-BR" sz="5200" i="1" dirty="0"/>
              <a:t>louvor da criação.</a:t>
            </a:r>
            <a:endParaRPr lang="pt-BR" sz="5200" i="1" dirty="0"/>
          </a:p>
        </p:txBody>
      </p:sp>
    </p:spTree>
    <p:extLst>
      <p:ext uri="{BB962C8B-B14F-4D97-AF65-F5344CB8AC3E}">
        <p14:creationId xmlns:p14="http://schemas.microsoft.com/office/powerpoint/2010/main" val="3460140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De mãos estendidas, ofertamos,</a:t>
            </a:r>
          </a:p>
          <a:p>
            <a:r>
              <a:rPr lang="pt-BR" sz="6600" b="1" i="1" dirty="0"/>
              <a:t>o que de graça recebemos. 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860795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1"/>
            <a:ext cx="8830491" cy="6283236"/>
          </a:xfrm>
        </p:spPr>
        <p:txBody>
          <a:bodyPr anchor="ctr">
            <a:noAutofit/>
          </a:bodyPr>
          <a:lstStyle/>
          <a:p>
            <a:r>
              <a:rPr lang="pt-BR" sz="5400" i="1" dirty="0"/>
              <a:t>Nossa vida toda inteira</a:t>
            </a:r>
          </a:p>
          <a:p>
            <a:r>
              <a:rPr lang="pt-BR" sz="5400" i="1" dirty="0"/>
              <a:t>ofertamos ao </a:t>
            </a:r>
            <a:r>
              <a:rPr lang="pt-BR" sz="5400" i="1" dirty="0" smtClean="0"/>
              <a:t>Senhor, como </a:t>
            </a:r>
            <a:r>
              <a:rPr lang="pt-BR" sz="5400" i="1" dirty="0"/>
              <a:t>prova de </a:t>
            </a:r>
            <a:r>
              <a:rPr lang="pt-BR" sz="5400" i="1" dirty="0" smtClean="0"/>
              <a:t>amizade, como </a:t>
            </a:r>
            <a:r>
              <a:rPr lang="pt-BR" sz="5400" i="1" dirty="0"/>
              <a:t>prova de </a:t>
            </a:r>
            <a:r>
              <a:rPr lang="pt-BR" sz="5400" i="1" dirty="0" smtClean="0"/>
              <a:t>amor. Com </a:t>
            </a:r>
            <a:r>
              <a:rPr lang="pt-BR" sz="5400" i="1" dirty="0"/>
              <a:t>o vinho e com o </a:t>
            </a:r>
            <a:r>
              <a:rPr lang="pt-BR" sz="5400" i="1" dirty="0" smtClean="0"/>
              <a:t>pão, ofertamos </a:t>
            </a:r>
            <a:r>
              <a:rPr lang="pt-BR" sz="5400" i="1" dirty="0"/>
              <a:t>ao Senhor</a:t>
            </a:r>
          </a:p>
          <a:p>
            <a:r>
              <a:rPr lang="pt-BR" sz="5400" i="1" dirty="0"/>
              <a:t>nossa vida toda inteira,</a:t>
            </a:r>
          </a:p>
          <a:p>
            <a:r>
              <a:rPr lang="pt-BR" sz="5400" i="1" dirty="0"/>
              <a:t>o louvor da criação.</a:t>
            </a: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896519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De mãos estendidas, ofertamos,</a:t>
            </a:r>
          </a:p>
          <a:p>
            <a:r>
              <a:rPr lang="pt-BR" sz="6600" b="1" i="1" dirty="0"/>
              <a:t>o que de graça recebemos. 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4100214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r>
              <a:rPr lang="pt-BR" sz="8800" b="1" i="1" dirty="0" smtClean="0"/>
              <a:t>IV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b="1" i="1" dirty="0"/>
              <a:t>Santo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Socorrei, com </a:t>
            </a:r>
            <a:endParaRPr lang="pt-BR" sz="7200" b="1" i="1" dirty="0" smtClean="0"/>
          </a:p>
          <a:p>
            <a:r>
              <a:rPr lang="pt-BR" sz="7200" b="1" i="1" dirty="0" smtClean="0"/>
              <a:t>Bondade</a:t>
            </a:r>
            <a:r>
              <a:rPr lang="pt-BR" sz="7200" b="1" i="1" dirty="0"/>
              <a:t>, os que </a:t>
            </a:r>
            <a:endParaRPr lang="pt-BR" sz="7200" b="1" i="1" dirty="0" smtClean="0"/>
          </a:p>
          <a:p>
            <a:r>
              <a:rPr lang="pt-BR" sz="7200" b="1" i="1" dirty="0" smtClean="0"/>
              <a:t>vos </a:t>
            </a:r>
            <a:r>
              <a:rPr lang="pt-BR" sz="7200" b="1" i="1" dirty="0"/>
              <a:t>buscam!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7200" b="1" i="1" dirty="0"/>
              <a:t>Por amor </a:t>
            </a:r>
            <a:endParaRPr lang="pt-BR" sz="7200" b="1" i="1" dirty="0" smtClean="0"/>
          </a:p>
          <a:p>
            <a:r>
              <a:rPr lang="pt-BR" sz="7200" b="1" i="1" dirty="0" smtClean="0"/>
              <a:t>nos enviastes</a:t>
            </a:r>
          </a:p>
          <a:p>
            <a:r>
              <a:rPr lang="pt-BR" sz="7200" b="1" i="1" dirty="0" smtClean="0"/>
              <a:t> </a:t>
            </a:r>
            <a:r>
              <a:rPr lang="pt-BR" sz="7200" b="1" i="1" dirty="0"/>
              <a:t>vosso Filho!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Jesus </a:t>
            </a:r>
            <a:r>
              <a:rPr lang="pt-BR" sz="7200" b="1" i="1" dirty="0" smtClean="0"/>
              <a:t>Cristo</a:t>
            </a:r>
          </a:p>
          <a:p>
            <a:r>
              <a:rPr lang="pt-BR" sz="7200" b="1" i="1" dirty="0" smtClean="0"/>
              <a:t> </a:t>
            </a:r>
            <a:r>
              <a:rPr lang="pt-BR" sz="7200" b="1" i="1" dirty="0"/>
              <a:t>deu-nos </a:t>
            </a:r>
            <a:r>
              <a:rPr lang="pt-BR" sz="7200" b="1" i="1" dirty="0" smtClean="0"/>
              <a:t>vida </a:t>
            </a:r>
            <a:r>
              <a:rPr lang="pt-BR" sz="7200" b="1" i="1" dirty="0"/>
              <a:t>por sua morte!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Santificai-nos </a:t>
            </a:r>
            <a:endParaRPr lang="pt-BR" sz="7200" b="1" i="1" dirty="0" smtClean="0"/>
          </a:p>
          <a:p>
            <a:r>
              <a:rPr lang="pt-BR" sz="7200" b="1" i="1" dirty="0" smtClean="0"/>
              <a:t>pelo </a:t>
            </a:r>
            <a:r>
              <a:rPr lang="pt-BR" sz="7200" b="1" i="1" dirty="0"/>
              <a:t>dom do </a:t>
            </a:r>
            <a:endParaRPr lang="pt-BR" sz="7200" b="1" i="1" dirty="0" smtClean="0"/>
          </a:p>
          <a:p>
            <a:r>
              <a:rPr lang="pt-BR" sz="7200" b="1" i="1" dirty="0" smtClean="0"/>
              <a:t>vosso </a:t>
            </a:r>
            <a:r>
              <a:rPr lang="pt-BR" sz="7200" b="1" i="1" dirty="0"/>
              <a:t>Espírito!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 Santificai nossa oferenda pelo Espírito.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Anunciamos, Senhor, a vossa morte e proclamamos a vossa ressurreição. Vinde, Senhor Jesus!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Recebei, ó Senhor</a:t>
            </a:r>
            <a:r>
              <a:rPr lang="pt-BR" sz="7200" b="1" i="1" dirty="0" smtClean="0"/>
              <a:t>,</a:t>
            </a:r>
          </a:p>
          <a:p>
            <a:r>
              <a:rPr lang="pt-BR" sz="7200" b="1" i="1" dirty="0" smtClean="0"/>
              <a:t> </a:t>
            </a:r>
            <a:r>
              <a:rPr lang="pt-BR" sz="7200" b="1" i="1" dirty="0"/>
              <a:t>a nossa oferta!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17829048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Fazei de </a:t>
            </a:r>
            <a:r>
              <a:rPr lang="pt-BR" sz="7200" b="1" i="1" dirty="0" smtClean="0"/>
              <a:t>nós</a:t>
            </a:r>
          </a:p>
          <a:p>
            <a:r>
              <a:rPr lang="pt-BR" sz="7200" b="1" i="1" dirty="0" smtClean="0"/>
              <a:t> </a:t>
            </a:r>
            <a:r>
              <a:rPr lang="pt-BR" sz="7200" b="1" i="1" dirty="0"/>
              <a:t>um sacrifício </a:t>
            </a:r>
            <a:endParaRPr lang="pt-BR" sz="7200" b="1" i="1" dirty="0" smtClean="0"/>
          </a:p>
          <a:p>
            <a:r>
              <a:rPr lang="pt-BR" sz="7200" b="1" i="1" dirty="0" smtClean="0"/>
              <a:t>de </a:t>
            </a:r>
            <a:r>
              <a:rPr lang="pt-BR" sz="7200" b="1" i="1" dirty="0"/>
              <a:t>louvor!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25818972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Lembrai-vos, </a:t>
            </a:r>
            <a:endParaRPr lang="pt-BR" sz="7200" b="1" i="1" dirty="0" smtClean="0"/>
          </a:p>
          <a:p>
            <a:r>
              <a:rPr lang="pt-BR" sz="7200" b="1" i="1" dirty="0" smtClean="0"/>
              <a:t>ó </a:t>
            </a:r>
            <a:r>
              <a:rPr lang="pt-BR" sz="7200" b="1" i="1" dirty="0"/>
              <a:t>Pai, dos vossos filhos!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21260450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A todos saciai </a:t>
            </a:r>
            <a:endParaRPr lang="pt-BR" sz="7200" b="1" i="1" dirty="0" smtClean="0"/>
          </a:p>
          <a:p>
            <a:r>
              <a:rPr lang="pt-BR" sz="7200" b="1" i="1" dirty="0" smtClean="0"/>
              <a:t>com </a:t>
            </a:r>
            <a:r>
              <a:rPr lang="pt-BR" sz="7200" b="1" i="1" dirty="0"/>
              <a:t>vossa glória!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277112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Concedei-nos </a:t>
            </a:r>
            <a:endParaRPr lang="pt-BR" sz="7200" b="1" i="1" dirty="0" smtClean="0"/>
          </a:p>
          <a:p>
            <a:r>
              <a:rPr lang="pt-BR" sz="7200" b="1" i="1" dirty="0" smtClean="0"/>
              <a:t>o </a:t>
            </a:r>
            <a:r>
              <a:rPr lang="pt-BR" sz="7200" b="1" i="1" dirty="0"/>
              <a:t>convívio dos eleitos!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2347117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5215455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4761891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Para o mundo, vocês vão ser </a:t>
            </a:r>
            <a:r>
              <a:rPr lang="pt-BR" b="1" i="1" dirty="0" smtClean="0"/>
              <a:t>luz, para </a:t>
            </a:r>
            <a:r>
              <a:rPr lang="pt-BR" b="1" i="1" dirty="0"/>
              <a:t>a terra, vocês vão ser </a:t>
            </a:r>
            <a:r>
              <a:rPr lang="pt-BR" b="1" i="1" dirty="0" smtClean="0"/>
              <a:t>sal! Ó </a:t>
            </a:r>
            <a:r>
              <a:rPr lang="pt-BR" b="1" i="1" dirty="0"/>
              <a:t>Senhor, que vençamos as </a:t>
            </a:r>
            <a:r>
              <a:rPr lang="pt-BR" b="1" i="1" dirty="0" smtClean="0"/>
              <a:t>trevas, e </a:t>
            </a:r>
            <a:r>
              <a:rPr lang="pt-BR" b="1" i="1" dirty="0"/>
              <a:t>no mundo livremos do mal!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Bendito o Deus de Israel que seu povo visitou</a:t>
            </a:r>
          </a:p>
          <a:p>
            <a:pPr fontAlgn="b"/>
            <a:r>
              <a:rPr lang="pt-BR" i="1" dirty="0"/>
              <a:t>e deu-nos libertação, enviando um Salvador,</a:t>
            </a:r>
          </a:p>
          <a:p>
            <a:pPr fontAlgn="b"/>
            <a:r>
              <a:rPr lang="pt-BR" i="1" dirty="0"/>
              <a:t>da casa do rei Davi, seu ungido servidor.</a:t>
            </a:r>
          </a:p>
          <a:p>
            <a:pPr fontAlgn="b"/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3115994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Para o mundo, vocês vão ser </a:t>
            </a:r>
            <a:r>
              <a:rPr lang="pt-BR" b="1" i="1" dirty="0" smtClean="0"/>
              <a:t>luz, para </a:t>
            </a:r>
            <a:r>
              <a:rPr lang="pt-BR" b="1" i="1" dirty="0"/>
              <a:t>a terra, vocês vão ser </a:t>
            </a:r>
            <a:r>
              <a:rPr lang="pt-BR" b="1" i="1" dirty="0" smtClean="0"/>
              <a:t>sal! Ó </a:t>
            </a:r>
            <a:r>
              <a:rPr lang="pt-BR" b="1" i="1" dirty="0"/>
              <a:t>Senhor, que vençamos as </a:t>
            </a:r>
            <a:r>
              <a:rPr lang="pt-BR" b="1" i="1" dirty="0" smtClean="0"/>
              <a:t>trevas, e </a:t>
            </a:r>
            <a:r>
              <a:rPr lang="pt-BR" b="1" i="1" dirty="0"/>
              <a:t>no mundo livremos do mal!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4111908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335486"/>
          </a:xfrm>
        </p:spPr>
        <p:txBody>
          <a:bodyPr anchor="ctr">
            <a:noAutofit/>
          </a:bodyPr>
          <a:lstStyle/>
          <a:p>
            <a:pPr fontAlgn="b"/>
            <a:endParaRPr lang="pt-BR" i="1" dirty="0" smtClean="0"/>
          </a:p>
          <a:p>
            <a:pPr fontAlgn="b"/>
            <a:r>
              <a:rPr lang="pt-BR" i="1" dirty="0" smtClean="0"/>
              <a:t>Cumpriu </a:t>
            </a:r>
            <a:r>
              <a:rPr lang="pt-BR" i="1" dirty="0"/>
              <a:t>a voz dos profetas, desde os tempos mais antigos, quis libertar o seu povo do poder dos inimigos, lembrando-se da aliança de Abraão e dos antigos.</a:t>
            </a:r>
          </a:p>
          <a:p>
            <a:pPr fontAlgn="b"/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109916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Para o mundo, vocês vão ser </a:t>
            </a:r>
            <a:r>
              <a:rPr lang="pt-BR" b="1" i="1" dirty="0" smtClean="0"/>
              <a:t>luz, para </a:t>
            </a:r>
            <a:r>
              <a:rPr lang="pt-BR" b="1" i="1" dirty="0"/>
              <a:t>a terra, vocês vão ser </a:t>
            </a:r>
            <a:r>
              <a:rPr lang="pt-BR" b="1" i="1" dirty="0" smtClean="0"/>
              <a:t>sal! Ó </a:t>
            </a:r>
            <a:r>
              <a:rPr lang="pt-BR" b="1" i="1" dirty="0"/>
              <a:t>Senhor, que vençamos as </a:t>
            </a:r>
            <a:r>
              <a:rPr lang="pt-BR" b="1" i="1" dirty="0" smtClean="0"/>
              <a:t>trevas, e </a:t>
            </a:r>
            <a:r>
              <a:rPr lang="pt-BR" b="1" i="1" dirty="0"/>
              <a:t>no mundo livremos do mal!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367097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1" y="548640"/>
            <a:ext cx="8569235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Fez a seu povo a promessa de viver na </a:t>
            </a:r>
            <a:r>
              <a:rPr lang="pt-BR" i="1" dirty="0" smtClean="0"/>
              <a:t>liberdade, sem </a:t>
            </a:r>
            <a:r>
              <a:rPr lang="pt-BR" i="1" dirty="0"/>
              <a:t>medos e sem pavores dos que agem com maldade</a:t>
            </a:r>
          </a:p>
          <a:p>
            <a:pPr fontAlgn="b"/>
            <a:r>
              <a:rPr lang="pt-BR" i="1" dirty="0"/>
              <a:t>e sempre a ele servir, na justiça e santidade.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2683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Vão entrando e de </a:t>
            </a:r>
            <a:r>
              <a:rPr lang="pt-BR" b="1" dirty="0" smtClean="0"/>
              <a:t>joelhos ao </a:t>
            </a:r>
            <a:r>
              <a:rPr lang="pt-BR" b="1" dirty="0"/>
              <a:t>Senhor nós </a:t>
            </a:r>
            <a:r>
              <a:rPr lang="pt-BR" b="1" dirty="0" smtClean="0"/>
              <a:t>adoremos, pois </a:t>
            </a:r>
            <a:r>
              <a:rPr lang="pt-BR" b="1" dirty="0"/>
              <a:t>é ele o nosso </a:t>
            </a:r>
            <a:r>
              <a:rPr lang="pt-BR" b="1" dirty="0" smtClean="0"/>
              <a:t>Criador, nosso </a:t>
            </a:r>
            <a:r>
              <a:rPr lang="pt-BR" b="1" dirty="0"/>
              <a:t>Deus, e somos dele.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Para o mundo, vocês vão ser </a:t>
            </a:r>
            <a:r>
              <a:rPr lang="pt-BR" b="1" i="1" dirty="0" smtClean="0"/>
              <a:t>luz, para </a:t>
            </a:r>
            <a:r>
              <a:rPr lang="pt-BR" b="1" i="1" dirty="0"/>
              <a:t>a terra, vocês vão ser </a:t>
            </a:r>
            <a:r>
              <a:rPr lang="pt-BR" b="1" i="1" dirty="0" smtClean="0"/>
              <a:t>sal! Ó </a:t>
            </a:r>
            <a:r>
              <a:rPr lang="pt-BR" b="1" i="1" dirty="0"/>
              <a:t>Senhor, que vençamos as </a:t>
            </a:r>
            <a:r>
              <a:rPr lang="pt-BR" b="1" i="1" dirty="0" smtClean="0"/>
              <a:t>trevas, e </a:t>
            </a:r>
            <a:r>
              <a:rPr lang="pt-BR" b="1" i="1" dirty="0"/>
              <a:t>no mundo livremos do mal!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1055495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Menino, serás profeta do Altíssimo Senhor,</a:t>
            </a:r>
          </a:p>
          <a:p>
            <a:pPr fontAlgn="b"/>
            <a:r>
              <a:rPr lang="pt-BR" i="1" dirty="0"/>
              <a:t>pra ir à frente aplainando os caminhos do Senhor,</a:t>
            </a:r>
          </a:p>
          <a:p>
            <a:pPr fontAlgn="b"/>
            <a:r>
              <a:rPr lang="pt-BR" i="1" dirty="0"/>
              <a:t>anunciando o perdão a um povo pecador.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861734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Para o mundo, vocês vão ser </a:t>
            </a:r>
            <a:r>
              <a:rPr lang="pt-BR" b="1" i="1" dirty="0" smtClean="0"/>
              <a:t>luz, para </a:t>
            </a:r>
            <a:r>
              <a:rPr lang="pt-BR" b="1" i="1" dirty="0"/>
              <a:t>a terra, vocês vão ser </a:t>
            </a:r>
            <a:r>
              <a:rPr lang="pt-BR" b="1" i="1" dirty="0" smtClean="0"/>
              <a:t>sal! Ó </a:t>
            </a:r>
            <a:r>
              <a:rPr lang="pt-BR" b="1" i="1" dirty="0"/>
              <a:t>Senhor, que vençamos as </a:t>
            </a:r>
            <a:r>
              <a:rPr lang="pt-BR" b="1" i="1" dirty="0" smtClean="0"/>
              <a:t>trevas, e </a:t>
            </a:r>
            <a:r>
              <a:rPr lang="pt-BR" b="1" i="1" dirty="0"/>
              <a:t>no mundo livremos do mal!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0049599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 smtClean="0"/>
              <a:t>É </a:t>
            </a:r>
            <a:r>
              <a:rPr lang="pt-BR" i="1" dirty="0"/>
              <a:t>Ele o Sol Oriente que nos veio visitar</a:t>
            </a:r>
          </a:p>
          <a:p>
            <a:pPr fontAlgn="b"/>
            <a:r>
              <a:rPr lang="pt-BR" i="1" dirty="0"/>
              <a:t>da morte da escuridão vem a todos libertar.</a:t>
            </a:r>
          </a:p>
          <a:p>
            <a:pPr fontAlgn="b"/>
            <a:r>
              <a:rPr lang="pt-BR" i="1" dirty="0"/>
              <a:t>A nós seu povo remido, para a paz faz caminhar.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3745133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Para o mundo, vocês vão ser </a:t>
            </a:r>
            <a:r>
              <a:rPr lang="pt-BR" b="1" i="1" dirty="0" smtClean="0"/>
              <a:t>luz, para </a:t>
            </a:r>
            <a:r>
              <a:rPr lang="pt-BR" b="1" i="1" dirty="0"/>
              <a:t>a terra, vocês vão ser </a:t>
            </a:r>
            <a:r>
              <a:rPr lang="pt-BR" b="1" i="1" dirty="0" smtClean="0"/>
              <a:t>sal! Ó </a:t>
            </a:r>
            <a:r>
              <a:rPr lang="pt-BR" b="1" i="1" dirty="0"/>
              <a:t>Senhor, que vençamos as </a:t>
            </a:r>
            <a:r>
              <a:rPr lang="pt-BR" b="1" i="1" dirty="0" smtClean="0"/>
              <a:t>trevas, e </a:t>
            </a:r>
            <a:r>
              <a:rPr lang="pt-BR" b="1" i="1" dirty="0"/>
              <a:t>no mundo livremos do mal!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0271634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0"/>
            <a:ext cx="8621486" cy="628323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Ao nosso Pai demos glória e a Jesus louvor, </a:t>
            </a:r>
            <a:r>
              <a:rPr lang="pt-BR" i="1" dirty="0" smtClean="0"/>
              <a:t>também louvor </a:t>
            </a:r>
            <a:r>
              <a:rPr lang="pt-BR" i="1" dirty="0"/>
              <a:t>e glória, igualmente ao Espírito que </a:t>
            </a:r>
            <a:r>
              <a:rPr lang="pt-BR" i="1" dirty="0" smtClean="0"/>
              <a:t>vem. Que </a:t>
            </a:r>
            <a:r>
              <a:rPr lang="pt-BR" i="1" dirty="0"/>
              <a:t>nosso louvor se estenda hoje, agora e sempre. Amém.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1341452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Para o mundo, vocês vão ser </a:t>
            </a:r>
            <a:r>
              <a:rPr lang="pt-BR" b="1" i="1" dirty="0" smtClean="0"/>
              <a:t>luz, para </a:t>
            </a:r>
            <a:r>
              <a:rPr lang="pt-BR" b="1" i="1" dirty="0"/>
              <a:t>a terra, vocês vão ser </a:t>
            </a:r>
            <a:r>
              <a:rPr lang="pt-BR" b="1" i="1" dirty="0" smtClean="0"/>
              <a:t>sal! Ó </a:t>
            </a:r>
            <a:r>
              <a:rPr lang="pt-BR" b="1" i="1" dirty="0"/>
              <a:t>Senhor, que vençamos as </a:t>
            </a:r>
            <a:r>
              <a:rPr lang="pt-BR" b="1" i="1" dirty="0" smtClean="0"/>
              <a:t>trevas, e </a:t>
            </a:r>
            <a:r>
              <a:rPr lang="pt-BR" b="1" i="1" dirty="0"/>
              <a:t>no mundo livremos do mal!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485185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dirty="0" smtClean="0"/>
          </a:p>
          <a:p>
            <a:r>
              <a:rPr lang="pt-BR" dirty="0" smtClean="0"/>
              <a:t>Venham </a:t>
            </a:r>
            <a:r>
              <a:rPr lang="pt-BR" dirty="0"/>
              <a:t>todos, com alegria, Aclamar nosso Senhor, Caminhando ao seu encontro, proclamando seu louvor. Ele é o Rei dos </a:t>
            </a:r>
            <a:r>
              <a:rPr lang="pt-BR" dirty="0" smtClean="0"/>
              <a:t>reis. E </a:t>
            </a:r>
            <a:r>
              <a:rPr lang="pt-BR" dirty="0"/>
              <a:t>dos deuses o maior.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3916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Vão entrando e de </a:t>
            </a:r>
            <a:r>
              <a:rPr lang="pt-BR" b="1" dirty="0" smtClean="0"/>
              <a:t>joelhos ao </a:t>
            </a:r>
            <a:r>
              <a:rPr lang="pt-BR" b="1" dirty="0"/>
              <a:t>Senhor nós </a:t>
            </a:r>
            <a:r>
              <a:rPr lang="pt-BR" b="1" dirty="0" smtClean="0"/>
              <a:t>adoremos, pois </a:t>
            </a:r>
            <a:r>
              <a:rPr lang="pt-BR" b="1" dirty="0"/>
              <a:t>é ele o nosso </a:t>
            </a:r>
            <a:r>
              <a:rPr lang="pt-BR" b="1" dirty="0" smtClean="0"/>
              <a:t>Criador, nosso </a:t>
            </a:r>
            <a:r>
              <a:rPr lang="pt-BR" b="1" dirty="0"/>
              <a:t>Deus, e somos dele.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2479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Tudo é dele: abismos, </a:t>
            </a:r>
            <a:r>
              <a:rPr lang="pt-BR" dirty="0" smtClean="0"/>
              <a:t>montes, Mar </a:t>
            </a:r>
            <a:r>
              <a:rPr lang="pt-BR" dirty="0"/>
              <a:t>e terra ele </a:t>
            </a:r>
            <a:r>
              <a:rPr lang="pt-BR" dirty="0" smtClean="0"/>
              <a:t>formou. De </a:t>
            </a:r>
            <a:r>
              <a:rPr lang="pt-BR" dirty="0"/>
              <a:t>joelhos </a:t>
            </a:r>
            <a:r>
              <a:rPr lang="pt-BR" dirty="0" smtClean="0"/>
              <a:t>adoremos Este </a:t>
            </a:r>
            <a:r>
              <a:rPr lang="pt-BR" dirty="0"/>
              <a:t>Deus que nos </a:t>
            </a:r>
            <a:r>
              <a:rPr lang="pt-BR" dirty="0" smtClean="0"/>
              <a:t>criou, Pois </a:t>
            </a:r>
            <a:r>
              <a:rPr lang="pt-BR" dirty="0"/>
              <a:t>nós somos seu </a:t>
            </a:r>
            <a:r>
              <a:rPr lang="pt-BR" dirty="0" smtClean="0"/>
              <a:t>rebanho E </a:t>
            </a:r>
            <a:r>
              <a:rPr lang="pt-BR" dirty="0"/>
              <a:t>ele é nosso Pastor.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31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Vão entrando e de </a:t>
            </a:r>
            <a:r>
              <a:rPr lang="pt-BR" b="1" dirty="0" smtClean="0"/>
              <a:t>joelhos ao </a:t>
            </a:r>
            <a:r>
              <a:rPr lang="pt-BR" b="1" dirty="0"/>
              <a:t>Senhor nós </a:t>
            </a:r>
            <a:r>
              <a:rPr lang="pt-BR" b="1" dirty="0" smtClean="0"/>
              <a:t>adoremos, pois </a:t>
            </a:r>
            <a:r>
              <a:rPr lang="pt-BR" b="1" dirty="0"/>
              <a:t>é ele o nosso </a:t>
            </a:r>
            <a:r>
              <a:rPr lang="pt-BR" b="1" dirty="0" smtClean="0"/>
              <a:t>Criador, nosso </a:t>
            </a:r>
            <a:r>
              <a:rPr lang="pt-BR" b="1" dirty="0"/>
              <a:t>Deus, e somos dele.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66112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Fatia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895</Words>
  <Application>Microsoft Office PowerPoint</Application>
  <PresentationFormat>Apresentação na tela (4:3)</PresentationFormat>
  <Paragraphs>91</Paragraphs>
  <Slides>57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57</vt:i4>
      </vt:variant>
    </vt:vector>
  </HeadingPairs>
  <TitlesOfParts>
    <vt:vector size="66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Fatia</vt:lpstr>
      <vt:lpstr>V Domingo  do Tempo Comum 05/02/2023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126</cp:revision>
  <dcterms:created xsi:type="dcterms:W3CDTF">2021-02-27T18:57:26Z</dcterms:created>
  <dcterms:modified xsi:type="dcterms:W3CDTF">2022-12-22T20:07:43Z</dcterms:modified>
</cp:coreProperties>
</file>