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48" r:id="rId3"/>
  </p:sldMasterIdLst>
  <p:sldIdLst>
    <p:sldId id="258" r:id="rId4"/>
    <p:sldId id="264" r:id="rId5"/>
    <p:sldId id="260" r:id="rId6"/>
    <p:sldId id="265" r:id="rId7"/>
    <p:sldId id="262" r:id="rId8"/>
    <p:sldId id="501" r:id="rId9"/>
    <p:sldId id="500" r:id="rId10"/>
    <p:sldId id="499" r:id="rId11"/>
    <p:sldId id="498" r:id="rId12"/>
    <p:sldId id="514" r:id="rId13"/>
    <p:sldId id="513" r:id="rId14"/>
    <p:sldId id="271" r:id="rId15"/>
    <p:sldId id="460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515" r:id="rId24"/>
    <p:sldId id="516" r:id="rId25"/>
    <p:sldId id="518" r:id="rId26"/>
    <p:sldId id="517" r:id="rId27"/>
    <p:sldId id="389" r:id="rId28"/>
    <p:sldId id="339" r:id="rId29"/>
    <p:sldId id="342" r:id="rId30"/>
    <p:sldId id="343" r:id="rId31"/>
    <p:sldId id="347" r:id="rId32"/>
    <p:sldId id="430" r:id="rId33"/>
    <p:sldId id="380" r:id="rId34"/>
    <p:sldId id="431" r:id="rId35"/>
    <p:sldId id="423" r:id="rId36"/>
    <p:sldId id="520" r:id="rId37"/>
    <p:sldId id="521" r:id="rId38"/>
    <p:sldId id="519" r:id="rId39"/>
    <p:sldId id="425" r:id="rId40"/>
    <p:sldId id="351" r:id="rId41"/>
    <p:sldId id="356" r:id="rId42"/>
    <p:sldId id="355" r:id="rId43"/>
    <p:sldId id="522" r:id="rId44"/>
    <p:sldId id="523" r:id="rId45"/>
    <p:sldId id="524" r:id="rId46"/>
    <p:sldId id="525" r:id="rId47"/>
    <p:sldId id="479" r:id="rId48"/>
    <p:sldId id="476" r:id="rId49"/>
    <p:sldId id="353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8400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606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87632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564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20575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063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53429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37841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97222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02832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8239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5762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48228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167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81533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331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28/12/2022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637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Quaresma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19/03/2023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" y="287384"/>
            <a:ext cx="8830492" cy="6296296"/>
          </a:xfrm>
        </p:spPr>
        <p:txBody>
          <a:bodyPr anchor="ctr">
            <a:noAutofit/>
          </a:bodyPr>
          <a:lstStyle/>
          <a:p>
            <a:r>
              <a:rPr lang="pt-BR" i="1" dirty="0"/>
              <a:t>Para louvar, segundo a lei de </a:t>
            </a:r>
            <a:r>
              <a:rPr lang="pt-BR" i="1" dirty="0" smtClean="0"/>
              <a:t>Israel, O </a:t>
            </a:r>
            <a:r>
              <a:rPr lang="pt-BR" i="1" dirty="0"/>
              <a:t>nome do Senhor</a:t>
            </a:r>
            <a:r>
              <a:rPr lang="pt-BR" i="1" dirty="0" smtClean="0"/>
              <a:t>.  </a:t>
            </a:r>
            <a:r>
              <a:rPr lang="pt-BR" i="1" dirty="0"/>
              <a:t>A sede da justiça lá </a:t>
            </a:r>
            <a:r>
              <a:rPr lang="pt-BR" i="1" dirty="0" smtClean="0"/>
              <a:t>está E </a:t>
            </a:r>
            <a:r>
              <a:rPr lang="pt-BR" i="1" dirty="0"/>
              <a:t>o trono de Davi.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020501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" y="287384"/>
            <a:ext cx="8830492" cy="6296296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Alegra-te</a:t>
            </a:r>
            <a:r>
              <a:rPr lang="pt-BR" b="1" i="1" dirty="0"/>
              <a:t>, Jerusalém,</a:t>
            </a:r>
          </a:p>
          <a:p>
            <a:r>
              <a:rPr lang="pt-BR" b="1" i="1" dirty="0"/>
              <a:t>E quem no mundo te quer Bem Se junte alegre para a festa, Quem só curtia a tristeza, Contentes com satisfação, Transbordem de consolação!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010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91885"/>
            <a:ext cx="8005899" cy="5930537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 Responsorial</a:t>
            </a:r>
          </a:p>
          <a:p>
            <a:endParaRPr lang="pt-BR" sz="6500" b="1" i="1" dirty="0"/>
          </a:p>
          <a:p>
            <a:r>
              <a:rPr lang="pt-BR" sz="6500" b="1" i="1" dirty="0"/>
              <a:t>O Senhor é o pastor que me </a:t>
            </a:r>
            <a:r>
              <a:rPr lang="pt-BR" sz="6500" b="1" i="1" dirty="0" smtClean="0"/>
              <a:t>conduz; não </a:t>
            </a:r>
            <a:r>
              <a:rPr lang="pt-BR" sz="6500" b="1" i="1" dirty="0"/>
              <a:t>me falta coisa alguma.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 fontScale="92500"/>
          </a:bodyPr>
          <a:lstStyle/>
          <a:p>
            <a:endParaRPr lang="pt-BR" b="1" i="1" dirty="0"/>
          </a:p>
          <a:p>
            <a:r>
              <a:rPr lang="pt-BR" sz="5800" b="1" i="1" dirty="0" smtClean="0"/>
              <a:t>Louvor </a:t>
            </a:r>
            <a:r>
              <a:rPr lang="pt-BR" sz="5800" b="1" i="1" dirty="0"/>
              <a:t>e honra a vós, Senhor </a:t>
            </a:r>
            <a:r>
              <a:rPr lang="pt-BR" sz="5800" b="1" i="1" dirty="0" smtClean="0"/>
              <a:t>Jesus. Senhor </a:t>
            </a:r>
            <a:r>
              <a:rPr lang="pt-BR" sz="5800" b="1" i="1" dirty="0"/>
              <a:t>Jesus</a:t>
            </a:r>
            <a:r>
              <a:rPr lang="pt-BR" sz="5800" b="1" i="1" dirty="0" smtClean="0"/>
              <a:t>!</a:t>
            </a:r>
          </a:p>
          <a:p>
            <a:r>
              <a:rPr lang="pt-BR" sz="5800" b="1" i="1" dirty="0" smtClean="0"/>
              <a:t> </a:t>
            </a:r>
            <a:r>
              <a:rPr lang="pt-BR" sz="5800" i="1" dirty="0"/>
              <a:t>Pois, eu sou a luz do mundo, quem nos diz é o Senhor;</a:t>
            </a:r>
          </a:p>
          <a:p>
            <a:r>
              <a:rPr lang="pt-BR" sz="5800" i="1" dirty="0"/>
              <a:t>e vai ter a luz da vida quem se faz meu seguidor!</a:t>
            </a:r>
          </a:p>
          <a:p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449976"/>
            <a:ext cx="8569234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Senhor, </a:t>
            </a:r>
          </a:p>
          <a:p>
            <a:pPr marL="0" indent="0" algn="ctr">
              <a:buNone/>
            </a:pPr>
            <a:r>
              <a:rPr lang="pt-BR" sz="8500" b="1" i="1" dirty="0"/>
              <a:t>socorrei-nos </a:t>
            </a:r>
          </a:p>
          <a:p>
            <a:pPr marL="0" indent="0" algn="ctr">
              <a:buNone/>
            </a:pPr>
            <a:r>
              <a:rPr lang="pt-BR" sz="8500" b="1" i="1" dirty="0"/>
              <a:t>e salvai-nos 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40740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Jesus, tu és a luz dos olhos meus!</a:t>
            </a:r>
          </a:p>
          <a:p>
            <a:r>
              <a:rPr lang="pt-BR" b="1" i="1" dirty="0"/>
              <a:t>Jesus, brilhe esta luz</a:t>
            </a:r>
          </a:p>
          <a:p>
            <a:r>
              <a:rPr lang="pt-BR" b="1" i="1" dirty="0"/>
              <a:t>nos passos meus seguindo os teus!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1" dirty="0"/>
              <a:t>Criai em nós um coração que seja </a:t>
            </a:r>
            <a:r>
              <a:rPr lang="pt-BR" b="1" i="1" dirty="0" smtClean="0"/>
              <a:t>puro. Dai-nos</a:t>
            </a:r>
            <a:r>
              <a:rPr lang="pt-BR" b="1" i="1" dirty="0"/>
              <a:t>, Senhor, um coração mais </a:t>
            </a:r>
            <a:r>
              <a:rPr lang="pt-BR" b="1" i="1" dirty="0" smtClean="0"/>
              <a:t>confiante. Ó </a:t>
            </a:r>
            <a:r>
              <a:rPr lang="pt-BR" b="1" i="1" dirty="0"/>
              <a:t>Deus, lembrai-vos do vosso </a:t>
            </a:r>
            <a:r>
              <a:rPr lang="pt-BR" b="1" i="1" dirty="0" smtClean="0"/>
              <a:t>amor: Misericórdia</a:t>
            </a:r>
            <a:r>
              <a:rPr lang="pt-BR" b="1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6296298"/>
          </a:xfrm>
        </p:spPr>
        <p:txBody>
          <a:bodyPr anchor="ctr">
            <a:noAutofit/>
          </a:bodyPr>
          <a:lstStyle/>
          <a:p>
            <a:r>
              <a:rPr lang="pt-BR" i="1" dirty="0"/>
              <a:t>Escutai, ó Senhor Deus, minha </a:t>
            </a:r>
            <a:r>
              <a:rPr lang="pt-BR" i="1" dirty="0" smtClean="0"/>
              <a:t>oração. Atendei </a:t>
            </a:r>
            <a:r>
              <a:rPr lang="pt-BR" i="1" dirty="0"/>
              <a:t>à minha prece, ao meu </a:t>
            </a:r>
            <a:r>
              <a:rPr lang="pt-BR" i="1" dirty="0" smtClean="0"/>
              <a:t>clamor. Porque </a:t>
            </a:r>
            <a:r>
              <a:rPr lang="pt-BR" i="1" dirty="0"/>
              <a:t>sois o meu abrigo e </a:t>
            </a:r>
            <a:r>
              <a:rPr lang="pt-BR" i="1" dirty="0" smtClean="0"/>
              <a:t>fortaleza, Sois </a:t>
            </a:r>
            <a:r>
              <a:rPr lang="pt-BR" i="1" dirty="0"/>
              <a:t>a vida, sois amparo protetor.</a:t>
            </a:r>
          </a:p>
        </p:txBody>
      </p:sp>
    </p:spTree>
    <p:extLst>
      <p:ext uri="{BB962C8B-B14F-4D97-AF65-F5344CB8AC3E}">
        <p14:creationId xmlns:p14="http://schemas.microsoft.com/office/powerpoint/2010/main" val="3861172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1" dirty="0"/>
              <a:t>Criai em nós um coração que seja </a:t>
            </a:r>
            <a:r>
              <a:rPr lang="pt-BR" b="1" i="1" dirty="0" smtClean="0"/>
              <a:t>puro. Dai-nos</a:t>
            </a:r>
            <a:r>
              <a:rPr lang="pt-BR" b="1" i="1" dirty="0"/>
              <a:t>, Senhor, um coração mais </a:t>
            </a:r>
            <a:r>
              <a:rPr lang="pt-BR" b="1" i="1" dirty="0" smtClean="0"/>
              <a:t>confiante. Ó </a:t>
            </a:r>
            <a:r>
              <a:rPr lang="pt-BR" b="1" i="1" dirty="0"/>
              <a:t>Deus, lembrai-vos do vosso </a:t>
            </a:r>
            <a:r>
              <a:rPr lang="pt-BR" b="1" i="1" dirty="0" smtClean="0"/>
              <a:t>amor: Misericórdia</a:t>
            </a:r>
            <a:r>
              <a:rPr lang="pt-BR" b="1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11493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90857" cy="6204858"/>
          </a:xfrm>
        </p:spPr>
        <p:txBody>
          <a:bodyPr anchor="ctr">
            <a:noAutofit/>
          </a:bodyPr>
          <a:lstStyle/>
          <a:p>
            <a:r>
              <a:rPr lang="pt-BR" i="1" dirty="0"/>
              <a:t>A </a:t>
            </a:r>
            <a:r>
              <a:rPr lang="pt-BR" i="1" dirty="0" smtClean="0"/>
              <a:t>Minh 'alma, </a:t>
            </a:r>
            <a:r>
              <a:rPr lang="pt-BR" i="1" dirty="0"/>
              <a:t>ó Senhor, de vós tem </a:t>
            </a:r>
            <a:r>
              <a:rPr lang="pt-BR" i="1" dirty="0" smtClean="0"/>
              <a:t>sede, como </a:t>
            </a:r>
            <a:r>
              <a:rPr lang="pt-BR" i="1" dirty="0"/>
              <a:t>a terra ressecada e sem </a:t>
            </a:r>
            <a:r>
              <a:rPr lang="pt-BR" i="1" dirty="0" smtClean="0"/>
              <a:t>água. Concedei-me </a:t>
            </a:r>
            <a:r>
              <a:rPr lang="pt-BR" i="1" dirty="0"/>
              <a:t>a alegria de ser </a:t>
            </a:r>
            <a:r>
              <a:rPr lang="pt-BR" i="1" dirty="0" smtClean="0"/>
              <a:t>salvo; perdoai-me </a:t>
            </a:r>
            <a:r>
              <a:rPr lang="pt-BR" i="1" dirty="0"/>
              <a:t>toda culpa, toda mágoa. </a:t>
            </a:r>
          </a:p>
        </p:txBody>
      </p:sp>
    </p:spTree>
    <p:extLst>
      <p:ext uri="{BB962C8B-B14F-4D97-AF65-F5344CB8AC3E}">
        <p14:creationId xmlns:p14="http://schemas.microsoft.com/office/powerpoint/2010/main" val="2336773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1" dirty="0"/>
              <a:t>Criai em nós um coração que seja </a:t>
            </a:r>
            <a:r>
              <a:rPr lang="pt-BR" b="1" i="1" dirty="0" smtClean="0"/>
              <a:t>puro. Dai-nos</a:t>
            </a:r>
            <a:r>
              <a:rPr lang="pt-BR" b="1" i="1" dirty="0"/>
              <a:t>, Senhor, um coração mais </a:t>
            </a:r>
            <a:r>
              <a:rPr lang="pt-BR" b="1" i="1" dirty="0" smtClean="0"/>
              <a:t>confiante. Ó </a:t>
            </a:r>
            <a:r>
              <a:rPr lang="pt-BR" b="1" i="1" dirty="0"/>
              <a:t>Deus, lembrai-vos do vosso </a:t>
            </a:r>
            <a:r>
              <a:rPr lang="pt-BR" b="1" i="1" dirty="0" smtClean="0"/>
              <a:t>amor: Misericórdia</a:t>
            </a:r>
            <a:r>
              <a:rPr lang="pt-BR" b="1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01935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Santo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sz="7200" b="1" i="1" dirty="0"/>
              <a:t>Santificai e reuni </a:t>
            </a:r>
            <a:endParaRPr lang="pt-BR" sz="7200" b="1" i="1" dirty="0" smtClean="0"/>
          </a:p>
          <a:p>
            <a:r>
              <a:rPr lang="pt-BR" sz="7200" b="1" i="1" dirty="0" smtClean="0"/>
              <a:t>o </a:t>
            </a:r>
            <a:r>
              <a:rPr lang="pt-BR" sz="7200" b="1" i="1" dirty="0"/>
              <a:t>vosso povo!</a:t>
            </a: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1" y="326571"/>
            <a:ext cx="8438606" cy="617873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Santificai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1"/>
            <a:ext cx="8399417" cy="6204858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Salvador do mundo, salvai-nos, vós que nos libertastes pela cruz e ressurreição.</a:t>
            </a:r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Recebei, ó Senhor</a:t>
            </a:r>
            <a:r>
              <a:rPr lang="pt-BR" sz="7200" b="1" i="1" dirty="0" smtClean="0"/>
              <a:t>,</a:t>
            </a:r>
          </a:p>
          <a:p>
            <a:r>
              <a:rPr lang="pt-BR" sz="7200" b="1" i="1" dirty="0" smtClean="0"/>
              <a:t> </a:t>
            </a:r>
            <a:r>
              <a:rPr lang="pt-BR" sz="7200" b="1" i="1" dirty="0"/>
              <a:t>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Fazei de nós um </a:t>
            </a:r>
            <a:endParaRPr lang="pt-BR" sz="7200" b="1" i="1" dirty="0" smtClean="0"/>
          </a:p>
          <a:p>
            <a:r>
              <a:rPr lang="pt-BR" sz="7200" b="1" i="1" dirty="0" smtClean="0"/>
              <a:t>só </a:t>
            </a:r>
            <a:r>
              <a:rPr lang="pt-BR" sz="7200" b="1" i="1" dirty="0"/>
              <a:t>corpo e um </a:t>
            </a:r>
            <a:endParaRPr lang="pt-BR" sz="7200" b="1" i="1" dirty="0" smtClean="0"/>
          </a:p>
          <a:p>
            <a:r>
              <a:rPr lang="pt-BR" sz="7200" b="1" i="1" dirty="0" smtClean="0"/>
              <a:t>só </a:t>
            </a:r>
            <a:r>
              <a:rPr lang="pt-BR" sz="7200" b="1" i="1" dirty="0"/>
              <a:t>espírito!</a:t>
            </a:r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Lembrai-vos, </a:t>
            </a:r>
            <a:endParaRPr lang="pt-BR" sz="7200" b="1" i="1" dirty="0" smtClean="0"/>
          </a:p>
          <a:p>
            <a:r>
              <a:rPr lang="pt-BR" sz="7200" b="1" i="1" dirty="0" smtClean="0"/>
              <a:t>ó Pai</a:t>
            </a:r>
            <a:r>
              <a:rPr lang="pt-BR" sz="7200" b="1" i="1" dirty="0"/>
              <a:t>, </a:t>
            </a:r>
            <a:r>
              <a:rPr lang="pt-BR" sz="7200" b="1" i="1" dirty="0" smtClean="0"/>
              <a:t>da </a:t>
            </a:r>
          </a:p>
          <a:p>
            <a:r>
              <a:rPr lang="pt-BR" sz="7200" b="1" i="1" dirty="0" smtClean="0"/>
              <a:t>vossa Igreja!</a:t>
            </a:r>
          </a:p>
        </p:txBody>
      </p:sp>
    </p:spTree>
    <p:extLst>
      <p:ext uri="{BB962C8B-B14F-4D97-AF65-F5344CB8AC3E}">
        <p14:creationId xmlns:p14="http://schemas.microsoft.com/office/powerpoint/2010/main" val="4009392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dirty="0"/>
              <a:t> </a:t>
            </a:r>
            <a:r>
              <a:rPr lang="pt-BR" sz="7200" b="1" i="1" dirty="0"/>
              <a:t>Lembrai-vos</a:t>
            </a:r>
            <a:r>
              <a:rPr lang="pt-BR" sz="7200" b="1" i="1" dirty="0" smtClean="0"/>
              <a:t>,</a:t>
            </a:r>
          </a:p>
          <a:p>
            <a:r>
              <a:rPr lang="pt-BR" sz="7200" b="1" i="1" dirty="0" smtClean="0"/>
              <a:t> </a:t>
            </a:r>
            <a:r>
              <a:rPr lang="pt-BR" sz="7200" b="1" i="1" dirty="0"/>
              <a:t>ó Pai, dos </a:t>
            </a:r>
            <a:endParaRPr lang="pt-BR" sz="7200" b="1" i="1" dirty="0" smtClean="0"/>
          </a:p>
          <a:p>
            <a:r>
              <a:rPr lang="pt-BR" sz="7200" b="1" i="1" dirty="0" smtClean="0"/>
              <a:t>vossos </a:t>
            </a:r>
            <a:r>
              <a:rPr lang="pt-BR" sz="7200" b="1" i="1" dirty="0"/>
              <a:t>filhos!</a:t>
            </a:r>
          </a:p>
        </p:txBody>
      </p:sp>
    </p:spTree>
    <p:extLst>
      <p:ext uri="{BB962C8B-B14F-4D97-AF65-F5344CB8AC3E}">
        <p14:creationId xmlns:p14="http://schemas.microsoft.com/office/powerpoint/2010/main" val="35383848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A todos saciai com vossa glória!</a:t>
            </a:r>
          </a:p>
        </p:txBody>
      </p:sp>
    </p:spTree>
    <p:extLst>
      <p:ext uri="{BB962C8B-B14F-4D97-AF65-F5344CB8AC3E}">
        <p14:creationId xmlns:p14="http://schemas.microsoft.com/office/powerpoint/2010/main" val="248257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5215455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71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70" y="326571"/>
            <a:ext cx="8673736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Tu és a luz, Senhor,</a:t>
            </a:r>
          </a:p>
          <a:p>
            <a:pPr fontAlgn="b"/>
            <a:r>
              <a:rPr lang="pt-BR" b="1" i="1" dirty="0"/>
              <a:t>do meu andar, Senhor,</a:t>
            </a:r>
          </a:p>
          <a:p>
            <a:pPr fontAlgn="b"/>
            <a:r>
              <a:rPr lang="pt-BR" b="1" i="1" dirty="0"/>
              <a:t>do meu lutar, Senhor,</a:t>
            </a:r>
          </a:p>
          <a:p>
            <a:pPr fontAlgn="b"/>
            <a:r>
              <a:rPr lang="pt-BR" b="1" i="1" dirty="0"/>
              <a:t>força do meu sofrer.</a:t>
            </a:r>
          </a:p>
          <a:p>
            <a:pPr fontAlgn="b"/>
            <a:r>
              <a:rPr lang="pt-BR" b="1" i="1" dirty="0"/>
              <a:t>Em tuas mãos, Senhor,</a:t>
            </a:r>
          </a:p>
          <a:p>
            <a:pPr fontAlgn="b"/>
            <a:r>
              <a:rPr lang="pt-BR" b="1" i="1" dirty="0"/>
              <a:t>quero viver.</a:t>
            </a:r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70" y="326571"/>
            <a:ext cx="8673736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Meu coração penetras</a:t>
            </a:r>
          </a:p>
          <a:p>
            <a:pPr fontAlgn="b"/>
            <a:r>
              <a:rPr lang="pt-BR" i="1" dirty="0"/>
              <a:t>e lês meus pensamentos;</a:t>
            </a:r>
          </a:p>
          <a:p>
            <a:pPr fontAlgn="b"/>
            <a:r>
              <a:rPr lang="pt-BR" i="1" dirty="0"/>
              <a:t>se luto ou se descanso,</a:t>
            </a:r>
          </a:p>
          <a:p>
            <a:pPr fontAlgn="b"/>
            <a:r>
              <a:rPr lang="pt-BR" i="1" dirty="0"/>
              <a:t>tu vês meus movimentos;</a:t>
            </a:r>
          </a:p>
          <a:p>
            <a:pPr fontAlgn="b"/>
            <a:r>
              <a:rPr lang="pt-BR" i="1" dirty="0"/>
              <a:t>de todas minhas palavras</a:t>
            </a:r>
          </a:p>
          <a:p>
            <a:pPr fontAlgn="b"/>
            <a:r>
              <a:rPr lang="pt-BR" i="1" dirty="0"/>
              <a:t>tu tens conhecimento.</a:t>
            </a:r>
          </a:p>
        </p:txBody>
      </p:sp>
    </p:spTree>
    <p:extLst>
      <p:ext uri="{BB962C8B-B14F-4D97-AF65-F5344CB8AC3E}">
        <p14:creationId xmlns:p14="http://schemas.microsoft.com/office/powerpoint/2010/main" val="19058970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70" y="326571"/>
            <a:ext cx="8673736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Tu és a luz, Senhor,</a:t>
            </a:r>
          </a:p>
          <a:p>
            <a:pPr fontAlgn="b"/>
            <a:r>
              <a:rPr lang="pt-BR" b="1" i="1" dirty="0"/>
              <a:t>do meu andar, Senhor,</a:t>
            </a:r>
          </a:p>
          <a:p>
            <a:pPr fontAlgn="b"/>
            <a:r>
              <a:rPr lang="pt-BR" b="1" i="1" dirty="0"/>
              <a:t>do meu lutar, Senhor,</a:t>
            </a:r>
          </a:p>
          <a:p>
            <a:pPr fontAlgn="b"/>
            <a:r>
              <a:rPr lang="pt-BR" b="1" i="1" dirty="0"/>
              <a:t>força do meu sofrer.</a:t>
            </a:r>
          </a:p>
          <a:p>
            <a:pPr fontAlgn="b"/>
            <a:r>
              <a:rPr lang="pt-BR" b="1" i="1" dirty="0"/>
              <a:t>Em tuas mãos, Senhor,</a:t>
            </a:r>
          </a:p>
          <a:p>
            <a:pPr fontAlgn="b"/>
            <a:r>
              <a:rPr lang="pt-BR" b="1" i="1" dirty="0"/>
              <a:t>quero viver.</a:t>
            </a:r>
          </a:p>
        </p:txBody>
      </p:sp>
    </p:spTree>
    <p:extLst>
      <p:ext uri="{BB962C8B-B14F-4D97-AF65-F5344CB8AC3E}">
        <p14:creationId xmlns:p14="http://schemas.microsoft.com/office/powerpoint/2010/main" val="34644201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70" y="326571"/>
            <a:ext cx="8673736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Quisesse eu me esconder</a:t>
            </a:r>
          </a:p>
          <a:p>
            <a:pPr fontAlgn="b"/>
            <a:r>
              <a:rPr lang="pt-BR" i="1" dirty="0"/>
              <a:t>do teu imenso olhar,</a:t>
            </a:r>
          </a:p>
          <a:p>
            <a:pPr fontAlgn="b"/>
            <a:r>
              <a:rPr lang="pt-BR" i="1" dirty="0"/>
              <a:t>subir até o céu,</a:t>
            </a:r>
          </a:p>
          <a:p>
            <a:pPr fontAlgn="b"/>
            <a:r>
              <a:rPr lang="pt-BR" i="1" dirty="0"/>
              <a:t>na terra me entranhar,</a:t>
            </a:r>
          </a:p>
          <a:p>
            <a:pPr fontAlgn="b"/>
            <a:r>
              <a:rPr lang="pt-BR" i="1" dirty="0"/>
              <a:t>atrás do horizonte,</a:t>
            </a:r>
          </a:p>
          <a:p>
            <a:pPr fontAlgn="b"/>
            <a:r>
              <a:rPr lang="pt-BR" i="1" dirty="0"/>
              <a:t>lá iria te encontrar!</a:t>
            </a:r>
          </a:p>
        </p:txBody>
      </p:sp>
    </p:spTree>
    <p:extLst>
      <p:ext uri="{BB962C8B-B14F-4D97-AF65-F5344CB8AC3E}">
        <p14:creationId xmlns:p14="http://schemas.microsoft.com/office/powerpoint/2010/main" val="19305048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70" y="326571"/>
            <a:ext cx="8673736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Tu és a luz, Senhor,</a:t>
            </a:r>
          </a:p>
          <a:p>
            <a:pPr fontAlgn="b"/>
            <a:r>
              <a:rPr lang="pt-BR" b="1" i="1" dirty="0"/>
              <a:t>do meu andar, Senhor,</a:t>
            </a:r>
          </a:p>
          <a:p>
            <a:pPr fontAlgn="b"/>
            <a:r>
              <a:rPr lang="pt-BR" b="1" i="1" dirty="0"/>
              <a:t>do meu lutar, Senhor,</a:t>
            </a:r>
          </a:p>
          <a:p>
            <a:pPr fontAlgn="b"/>
            <a:r>
              <a:rPr lang="pt-BR" b="1" i="1" dirty="0"/>
              <a:t>força do meu sofrer.</a:t>
            </a:r>
          </a:p>
          <a:p>
            <a:pPr fontAlgn="b"/>
            <a:r>
              <a:rPr lang="pt-BR" b="1" i="1" dirty="0"/>
              <a:t>Em tuas mãos, Senhor,</a:t>
            </a:r>
          </a:p>
          <a:p>
            <a:pPr fontAlgn="b"/>
            <a:r>
              <a:rPr lang="pt-BR" b="1" i="1" dirty="0"/>
              <a:t>quero viver.</a:t>
            </a:r>
          </a:p>
        </p:txBody>
      </p:sp>
    </p:spTree>
    <p:extLst>
      <p:ext uri="{BB962C8B-B14F-4D97-AF65-F5344CB8AC3E}">
        <p14:creationId xmlns:p14="http://schemas.microsoft.com/office/powerpoint/2010/main" val="20658207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0" y="326571"/>
            <a:ext cx="8608423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Por trás e pela frente</a:t>
            </a:r>
          </a:p>
          <a:p>
            <a:pPr fontAlgn="b"/>
            <a:r>
              <a:rPr lang="pt-BR" i="1" dirty="0"/>
              <a:t>teu ser me envolve e </a:t>
            </a:r>
            <a:r>
              <a:rPr lang="pt-BR" i="1" dirty="0" smtClean="0"/>
              <a:t>cerca, o </a:t>
            </a:r>
            <a:r>
              <a:rPr lang="pt-BR" i="1" dirty="0"/>
              <a:t>teu saber me encanta</a:t>
            </a:r>
            <a:r>
              <a:rPr lang="pt-BR" i="1" dirty="0" smtClean="0"/>
              <a:t>, me </a:t>
            </a:r>
            <a:r>
              <a:rPr lang="pt-BR" i="1" dirty="0"/>
              <a:t>excede e me </a:t>
            </a:r>
            <a:r>
              <a:rPr lang="pt-BR" i="1" dirty="0" smtClean="0"/>
              <a:t>supera, tua </a:t>
            </a:r>
            <a:r>
              <a:rPr lang="pt-BR" i="1" dirty="0"/>
              <a:t>mão me acompanha,</a:t>
            </a:r>
          </a:p>
          <a:p>
            <a:pPr fontAlgn="b"/>
            <a:r>
              <a:rPr lang="pt-BR" i="1" dirty="0"/>
              <a:t>me guia e me acoberta!</a:t>
            </a:r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0"/>
            <a:ext cx="8608422" cy="6230983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Tu és a luz, Senhor,</a:t>
            </a:r>
          </a:p>
          <a:p>
            <a:pPr fontAlgn="b"/>
            <a:r>
              <a:rPr lang="pt-BR" b="1" i="1" dirty="0"/>
              <a:t>do meu andar, Senhor,</a:t>
            </a:r>
          </a:p>
          <a:p>
            <a:pPr fontAlgn="b"/>
            <a:r>
              <a:rPr lang="pt-BR" b="1" i="1" dirty="0"/>
              <a:t>do meu lutar, Senhor,</a:t>
            </a:r>
          </a:p>
          <a:p>
            <a:pPr fontAlgn="b"/>
            <a:r>
              <a:rPr lang="pt-BR" b="1" i="1" dirty="0"/>
              <a:t>força do meu sofrer.</a:t>
            </a:r>
          </a:p>
          <a:p>
            <a:pPr fontAlgn="b"/>
            <a:r>
              <a:rPr lang="pt-BR" b="1" i="1" dirty="0"/>
              <a:t>Em tuas mãos, Senhor,</a:t>
            </a:r>
          </a:p>
          <a:p>
            <a:pPr fontAlgn="b"/>
            <a:r>
              <a:rPr lang="pt-BR" b="1" i="1" dirty="0"/>
              <a:t>quero viver.</a:t>
            </a:r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235132"/>
            <a:ext cx="8647612" cy="6492240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Alegra-te, Jerusalém,</a:t>
            </a:r>
          </a:p>
          <a:p>
            <a:r>
              <a:rPr lang="pt-BR" b="1" i="1" dirty="0"/>
              <a:t>E quem no mundo te </a:t>
            </a:r>
            <a:r>
              <a:rPr lang="pt-BR" b="1" i="1" dirty="0" smtClean="0"/>
              <a:t>quer Bem Se </a:t>
            </a:r>
            <a:r>
              <a:rPr lang="pt-BR" b="1" i="1" dirty="0"/>
              <a:t>junte alegre para a </a:t>
            </a:r>
            <a:r>
              <a:rPr lang="pt-BR" b="1" i="1" dirty="0" smtClean="0"/>
              <a:t>festa, Quem </a:t>
            </a:r>
            <a:r>
              <a:rPr lang="pt-BR" b="1" i="1" dirty="0"/>
              <a:t>só curtia a </a:t>
            </a:r>
            <a:r>
              <a:rPr lang="pt-BR" b="1" i="1" dirty="0" smtClean="0"/>
              <a:t>tristeza, Contentes </a:t>
            </a:r>
            <a:r>
              <a:rPr lang="pt-BR" b="1" i="1" dirty="0"/>
              <a:t>com </a:t>
            </a:r>
            <a:r>
              <a:rPr lang="pt-BR" b="1" i="1" dirty="0" smtClean="0"/>
              <a:t>satisfação, Transbordem </a:t>
            </a:r>
            <a:r>
              <a:rPr lang="pt-BR" b="1" i="1" dirty="0"/>
              <a:t>de consolação!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Que alegria quando ouvi que me disseram:</a:t>
            </a:r>
          </a:p>
          <a:p>
            <a:r>
              <a:rPr lang="pt-BR" i="1" dirty="0" smtClean="0"/>
              <a:t>Vamos </a:t>
            </a:r>
            <a:r>
              <a:rPr lang="pt-BR" i="1" dirty="0"/>
              <a:t>à casa do Senhor</a:t>
            </a:r>
            <a:r>
              <a:rPr lang="pt-BR" i="1" dirty="0" smtClean="0"/>
              <a:t>! </a:t>
            </a:r>
            <a:r>
              <a:rPr lang="pt-BR" i="1" dirty="0"/>
              <a:t>E agora nossos pés já se </a:t>
            </a:r>
            <a:r>
              <a:rPr lang="pt-BR" i="1" dirty="0" smtClean="0"/>
              <a:t>detêm, Jerusalém</a:t>
            </a:r>
            <a:r>
              <a:rPr lang="pt-BR" i="1" dirty="0"/>
              <a:t>, em tuas portas.</a:t>
            </a:r>
          </a:p>
        </p:txBody>
      </p:sp>
    </p:spTree>
    <p:extLst>
      <p:ext uri="{BB962C8B-B14F-4D97-AF65-F5344CB8AC3E}">
        <p14:creationId xmlns:p14="http://schemas.microsoft.com/office/powerpoint/2010/main" val="320131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" y="352696"/>
            <a:ext cx="8856617" cy="6230984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Alegra-te</a:t>
            </a:r>
            <a:r>
              <a:rPr lang="pt-BR" b="1" i="1" dirty="0"/>
              <a:t>, Jerusalém,</a:t>
            </a:r>
          </a:p>
          <a:p>
            <a:r>
              <a:rPr lang="pt-BR" b="1" i="1" dirty="0"/>
              <a:t>E quem no mundo te quer Bem Se junte alegre para a festa, Quem só curtia a tristeza, Contentes com satisfação, Transbordem de consolação!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7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30046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Jerusalém, cidade bem </a:t>
            </a:r>
            <a:r>
              <a:rPr lang="pt-BR" i="1" dirty="0" smtClean="0"/>
              <a:t>edificada Num </a:t>
            </a:r>
            <a:r>
              <a:rPr lang="pt-BR" i="1" dirty="0"/>
              <a:t>conjunto harmonioso</a:t>
            </a:r>
            <a:r>
              <a:rPr lang="pt-BR" i="1" dirty="0" smtClean="0"/>
              <a:t>;  </a:t>
            </a:r>
            <a:r>
              <a:rPr lang="pt-BR" i="1" dirty="0"/>
              <a:t>Para lá sobem as tribos de</a:t>
            </a:r>
          </a:p>
          <a:p>
            <a:r>
              <a:rPr lang="pt-BR" i="1" dirty="0" smtClean="0"/>
              <a:t>Israel, As </a:t>
            </a:r>
            <a:r>
              <a:rPr lang="pt-BR" i="1" dirty="0"/>
              <a:t>tribos do Senhor.</a:t>
            </a:r>
          </a:p>
        </p:txBody>
      </p:sp>
    </p:spTree>
    <p:extLst>
      <p:ext uri="{BB962C8B-B14F-4D97-AF65-F5344CB8AC3E}">
        <p14:creationId xmlns:p14="http://schemas.microsoft.com/office/powerpoint/2010/main" val="2097631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" y="287384"/>
            <a:ext cx="8830492" cy="6296296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Alegra-te</a:t>
            </a:r>
            <a:r>
              <a:rPr lang="pt-BR" b="1" i="1" dirty="0"/>
              <a:t>, Jerusalém,</a:t>
            </a:r>
          </a:p>
          <a:p>
            <a:r>
              <a:rPr lang="pt-BR" b="1" i="1" dirty="0"/>
              <a:t>E quem no mundo te quer Bem Se junte alegre para a festa, Quem só curtia a tristeza, Contentes com satisfação, Transbordem de consolação!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105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Cacho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760</Words>
  <Application>Microsoft Office PowerPoint</Application>
  <PresentationFormat>Apresentação na tela (4:3)</PresentationFormat>
  <Paragraphs>101</Paragraphs>
  <Slides>47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47</vt:i4>
      </vt:variant>
    </vt:vector>
  </HeadingPairs>
  <TitlesOfParts>
    <vt:vector size="56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Cacho</vt:lpstr>
      <vt:lpstr>IV Domingo  da Quaresma 19/03/2023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126</cp:revision>
  <dcterms:created xsi:type="dcterms:W3CDTF">2021-02-27T18:57:26Z</dcterms:created>
  <dcterms:modified xsi:type="dcterms:W3CDTF">2022-12-28T22:51:38Z</dcterms:modified>
</cp:coreProperties>
</file>