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5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14" r:id="rId4"/>
    <p:sldMasterId id="2147483768" r:id="rId5"/>
    <p:sldMasterId id="2147483787" r:id="rId6"/>
  </p:sldMasterIdLst>
  <p:sldIdLst>
    <p:sldId id="258" r:id="rId7"/>
    <p:sldId id="264" r:id="rId8"/>
    <p:sldId id="479" r:id="rId9"/>
    <p:sldId id="260" r:id="rId10"/>
    <p:sldId id="265" r:id="rId11"/>
    <p:sldId id="262" r:id="rId12"/>
    <p:sldId id="435" r:id="rId13"/>
    <p:sldId id="439" r:id="rId14"/>
    <p:sldId id="438" r:id="rId15"/>
    <p:sldId id="437" r:id="rId16"/>
    <p:sldId id="436" r:id="rId17"/>
    <p:sldId id="271" r:id="rId18"/>
    <p:sldId id="480" r:id="rId19"/>
    <p:sldId id="481" r:id="rId20"/>
    <p:sldId id="484" r:id="rId21"/>
    <p:sldId id="483" r:id="rId22"/>
    <p:sldId id="482" r:id="rId23"/>
    <p:sldId id="487" r:id="rId24"/>
    <p:sldId id="486" r:id="rId25"/>
    <p:sldId id="485" r:id="rId26"/>
    <p:sldId id="490" r:id="rId27"/>
    <p:sldId id="489" r:id="rId28"/>
    <p:sldId id="488" r:id="rId29"/>
    <p:sldId id="280" r:id="rId30"/>
    <p:sldId id="281" r:id="rId31"/>
    <p:sldId id="296" r:id="rId32"/>
    <p:sldId id="507" r:id="rId33"/>
    <p:sldId id="405" r:id="rId34"/>
    <p:sldId id="468" r:id="rId35"/>
    <p:sldId id="406" r:id="rId36"/>
    <p:sldId id="319" r:id="rId37"/>
    <p:sldId id="492" r:id="rId38"/>
    <p:sldId id="493" r:id="rId39"/>
    <p:sldId id="494" r:id="rId40"/>
    <p:sldId id="495" r:id="rId41"/>
    <p:sldId id="496" r:id="rId42"/>
    <p:sldId id="497" r:id="rId43"/>
    <p:sldId id="498" r:id="rId44"/>
    <p:sldId id="499" r:id="rId45"/>
    <p:sldId id="500" r:id="rId46"/>
    <p:sldId id="416" r:id="rId47"/>
    <p:sldId id="413" r:id="rId48"/>
    <p:sldId id="330" r:id="rId49"/>
    <p:sldId id="332" r:id="rId50"/>
    <p:sldId id="328" r:id="rId51"/>
    <p:sldId id="327" r:id="rId52"/>
    <p:sldId id="326" r:id="rId53"/>
    <p:sldId id="388" r:id="rId54"/>
    <p:sldId id="389" r:id="rId55"/>
    <p:sldId id="339" r:id="rId56"/>
    <p:sldId id="508" r:id="rId57"/>
    <p:sldId id="342" r:id="rId58"/>
    <p:sldId id="509" r:id="rId59"/>
    <p:sldId id="343" r:id="rId60"/>
    <p:sldId id="510" r:id="rId61"/>
    <p:sldId id="347" r:id="rId62"/>
    <p:sldId id="511" r:id="rId63"/>
    <p:sldId id="430" r:id="rId64"/>
    <p:sldId id="512" r:id="rId65"/>
    <p:sldId id="380" r:id="rId66"/>
    <p:sldId id="513" r:id="rId67"/>
    <p:sldId id="431" r:id="rId68"/>
    <p:sldId id="514" r:id="rId69"/>
    <p:sldId id="423" r:id="rId70"/>
    <p:sldId id="515" r:id="rId71"/>
    <p:sldId id="471" r:id="rId72"/>
    <p:sldId id="516" r:id="rId73"/>
    <p:sldId id="470" r:id="rId74"/>
    <p:sldId id="517" r:id="rId75"/>
    <p:sldId id="469" r:id="rId76"/>
    <p:sldId id="518" r:id="rId77"/>
    <p:sldId id="425" r:id="rId78"/>
    <p:sldId id="351" r:id="rId79"/>
    <p:sldId id="356" r:id="rId80"/>
    <p:sldId id="355" r:id="rId81"/>
    <p:sldId id="360" r:id="rId82"/>
    <p:sldId id="359" r:id="rId83"/>
    <p:sldId id="358" r:id="rId84"/>
    <p:sldId id="357" r:id="rId85"/>
    <p:sldId id="390" r:id="rId86"/>
    <p:sldId id="391" r:id="rId87"/>
    <p:sldId id="353" r:id="rId88"/>
    <p:sldId id="506" r:id="rId89"/>
    <p:sldId id="501" r:id="rId90"/>
    <p:sldId id="502" r:id="rId91"/>
    <p:sldId id="505" r:id="rId9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63" Type="http://schemas.openxmlformats.org/officeDocument/2006/relationships/slide" Target="slides/slide57.xml"/><Relationship Id="rId68" Type="http://schemas.openxmlformats.org/officeDocument/2006/relationships/slide" Target="slides/slide62.xml"/><Relationship Id="rId84" Type="http://schemas.openxmlformats.org/officeDocument/2006/relationships/slide" Target="slides/slide78.xml"/><Relationship Id="rId89" Type="http://schemas.openxmlformats.org/officeDocument/2006/relationships/slide" Target="slides/slide83.xml"/><Relationship Id="rId16" Type="http://schemas.openxmlformats.org/officeDocument/2006/relationships/slide" Target="slides/slide10.xml"/><Relationship Id="rId11" Type="http://schemas.openxmlformats.org/officeDocument/2006/relationships/slide" Target="slides/slide5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74" Type="http://schemas.openxmlformats.org/officeDocument/2006/relationships/slide" Target="slides/slide68.xml"/><Relationship Id="rId79" Type="http://schemas.openxmlformats.org/officeDocument/2006/relationships/slide" Target="slides/slide73.xml"/><Relationship Id="rId5" Type="http://schemas.openxmlformats.org/officeDocument/2006/relationships/slideMaster" Target="slideMasters/slideMaster5.xml"/><Relationship Id="rId90" Type="http://schemas.openxmlformats.org/officeDocument/2006/relationships/slide" Target="slides/slide84.xml"/><Relationship Id="rId95" Type="http://schemas.openxmlformats.org/officeDocument/2006/relationships/theme" Target="theme/theme1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64" Type="http://schemas.openxmlformats.org/officeDocument/2006/relationships/slide" Target="slides/slide58.xml"/><Relationship Id="rId69" Type="http://schemas.openxmlformats.org/officeDocument/2006/relationships/slide" Target="slides/slide63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72" Type="http://schemas.openxmlformats.org/officeDocument/2006/relationships/slide" Target="slides/slide66.xml"/><Relationship Id="rId80" Type="http://schemas.openxmlformats.org/officeDocument/2006/relationships/slide" Target="slides/slide74.xml"/><Relationship Id="rId85" Type="http://schemas.openxmlformats.org/officeDocument/2006/relationships/slide" Target="slides/slide79.xml"/><Relationship Id="rId9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slide" Target="slides/slide6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openxmlformats.org/officeDocument/2006/relationships/slide" Target="slides/slide64.xml"/><Relationship Id="rId75" Type="http://schemas.openxmlformats.org/officeDocument/2006/relationships/slide" Target="slides/slide69.xml"/><Relationship Id="rId83" Type="http://schemas.openxmlformats.org/officeDocument/2006/relationships/slide" Target="slides/slide77.xml"/><Relationship Id="rId88" Type="http://schemas.openxmlformats.org/officeDocument/2006/relationships/slide" Target="slides/slide82.xml"/><Relationship Id="rId91" Type="http://schemas.openxmlformats.org/officeDocument/2006/relationships/slide" Target="slides/slide85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slide" Target="slides/slide59.xml"/><Relationship Id="rId73" Type="http://schemas.openxmlformats.org/officeDocument/2006/relationships/slide" Target="slides/slide67.xml"/><Relationship Id="rId78" Type="http://schemas.openxmlformats.org/officeDocument/2006/relationships/slide" Target="slides/slide72.xml"/><Relationship Id="rId81" Type="http://schemas.openxmlformats.org/officeDocument/2006/relationships/slide" Target="slides/slide75.xml"/><Relationship Id="rId86" Type="http://schemas.openxmlformats.org/officeDocument/2006/relationships/slide" Target="slides/slide80.xml"/><Relationship Id="rId9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9" Type="http://schemas.openxmlformats.org/officeDocument/2006/relationships/slide" Target="slides/slide33.xml"/><Relationship Id="rId34" Type="http://schemas.openxmlformats.org/officeDocument/2006/relationships/slide" Target="slides/slide28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76" Type="http://schemas.openxmlformats.org/officeDocument/2006/relationships/slide" Target="slides/slide70.xml"/><Relationship Id="rId7" Type="http://schemas.openxmlformats.org/officeDocument/2006/relationships/slide" Target="slides/slide1.xml"/><Relationship Id="rId71" Type="http://schemas.openxmlformats.org/officeDocument/2006/relationships/slide" Target="slides/slide65.xml"/><Relationship Id="rId92" Type="http://schemas.openxmlformats.org/officeDocument/2006/relationships/slide" Target="slides/slide86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3.xml"/><Relationship Id="rId24" Type="http://schemas.openxmlformats.org/officeDocument/2006/relationships/slide" Target="slides/slide18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66" Type="http://schemas.openxmlformats.org/officeDocument/2006/relationships/slide" Target="slides/slide60.xml"/><Relationship Id="rId87" Type="http://schemas.openxmlformats.org/officeDocument/2006/relationships/slide" Target="slides/slide81.xml"/><Relationship Id="rId61" Type="http://schemas.openxmlformats.org/officeDocument/2006/relationships/slide" Target="slides/slide55.xml"/><Relationship Id="rId82" Type="http://schemas.openxmlformats.org/officeDocument/2006/relationships/slide" Target="slides/slide76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56" Type="http://schemas.openxmlformats.org/officeDocument/2006/relationships/slide" Target="slides/slide50.xml"/><Relationship Id="rId77" Type="http://schemas.openxmlformats.org/officeDocument/2006/relationships/slide" Target="slides/slide7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7147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10068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44925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705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14116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96465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53266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63620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39792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16090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6938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62207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09757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10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55090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9113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14753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78878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90761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22351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0261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45447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888108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085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91459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93561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26689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56157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21453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394710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014626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466888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551476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549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530249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622269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227953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772619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487995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932140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577976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942677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358469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074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122831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58030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626692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913291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218880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993826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071573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75182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829427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373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19685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691834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971150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043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1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1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55.xml"/><Relationship Id="rId16" Type="http://schemas.openxmlformats.org/officeDocument/2006/relationships/slideLayout" Target="../slideLayouts/slideLayout69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3.xml"/><Relationship Id="rId19" Type="http://schemas.openxmlformats.org/officeDocument/2006/relationships/theme" Target="../theme/theme5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slideLayout" Target="../slideLayouts/slideLayout6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  <p:sldLayoutId id="214748371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52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36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306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  <p:sldLayoutId id="2147483786" r:id="rId18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74303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829" y="640080"/>
            <a:ext cx="8177348" cy="5669280"/>
          </a:xfrm>
        </p:spPr>
        <p:txBody>
          <a:bodyPr anchor="ctr">
            <a:normAutofit/>
          </a:bodyPr>
          <a:lstStyle/>
          <a:p>
            <a:pPr algn="ctr"/>
            <a: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Natal de Nosso  Senhor Jesus </a:t>
            </a:r>
            <a:b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Cristo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Missa da Noite</a:t>
            </a:r>
            <a:br>
              <a:rPr lang="pt-BR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24/12/2022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69" y="352696"/>
            <a:ext cx="8699862" cy="6335487"/>
          </a:xfrm>
        </p:spPr>
        <p:txBody>
          <a:bodyPr anchor="ctr">
            <a:noAutofit/>
          </a:bodyPr>
          <a:lstStyle/>
          <a:p>
            <a:r>
              <a:rPr lang="pt-BR" dirty="0"/>
              <a:t>Eis que o Verbo se encarnou e entre nós vem morar. Com José e Maria vamos adorar o Mistério revelado que o mundo recria. É a Boa Notícia, é a grande alegria!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25057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194" y="352696"/>
            <a:ext cx="8673737" cy="6230983"/>
          </a:xfrm>
        </p:spPr>
        <p:txBody>
          <a:bodyPr anchor="ctr">
            <a:noAutofit/>
          </a:bodyPr>
          <a:lstStyle/>
          <a:p>
            <a:endParaRPr lang="pt-BR" sz="7200" b="1" dirty="0"/>
          </a:p>
          <a:p>
            <a:r>
              <a:rPr lang="pt-BR" sz="7200" b="1" dirty="0"/>
              <a:t>Natal, Natal, </a:t>
            </a:r>
          </a:p>
          <a:p>
            <a:r>
              <a:rPr lang="pt-BR" sz="7200" b="1" dirty="0"/>
              <a:t>Natal, Natal!</a:t>
            </a:r>
          </a:p>
          <a:p>
            <a:r>
              <a:rPr lang="pt-BR" sz="7200" b="1" dirty="0"/>
              <a:t>Nasce pra todos </a:t>
            </a:r>
          </a:p>
          <a:p>
            <a:r>
              <a:rPr lang="pt-BR" sz="7200" b="1" dirty="0"/>
              <a:t>o Rei divinal!</a:t>
            </a:r>
          </a:p>
          <a:p>
            <a:r>
              <a:rPr lang="pt-BR" sz="7200" b="1" dirty="0"/>
              <a:t>(bis)</a:t>
            </a:r>
          </a:p>
          <a:p>
            <a:endParaRPr lang="pt-B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938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9635" y="444137"/>
            <a:ext cx="8464731" cy="623098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Anuncio do Natal de Nosso Senhor Jesus Cristo</a:t>
            </a:r>
          </a:p>
        </p:txBody>
      </p:sp>
    </p:spTree>
    <p:extLst>
      <p:ext uri="{BB962C8B-B14F-4D97-AF65-F5344CB8AC3E}">
        <p14:creationId xmlns:p14="http://schemas.microsoft.com/office/powerpoint/2010/main" val="837870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9635" y="444137"/>
            <a:ext cx="8699863" cy="6230982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Transcorridos muitos séculos desde que Deus criou o mundo e fez o homem à sua imagem;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82145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9635" y="444137"/>
            <a:ext cx="8699863" cy="6230982"/>
          </a:xfrm>
        </p:spPr>
        <p:txBody>
          <a:bodyPr anchor="ctr">
            <a:noAutofit/>
          </a:bodyPr>
          <a:lstStyle/>
          <a:p>
            <a:r>
              <a:rPr lang="pt-BR" i="1" dirty="0"/>
              <a:t>séculos depois de haver cessado o dilúvio, quando o Altíssimo fez resplandecer o arco-íris, sinal de aliança e de paz;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2445547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9635" y="444137"/>
            <a:ext cx="8699863" cy="6230982"/>
          </a:xfrm>
        </p:spPr>
        <p:txBody>
          <a:bodyPr anchor="ctr">
            <a:noAutofit/>
          </a:bodyPr>
          <a:lstStyle/>
          <a:p>
            <a:endParaRPr lang="pt-BR" i="1" dirty="0"/>
          </a:p>
          <a:p>
            <a:r>
              <a:rPr lang="pt-BR" i="1" dirty="0"/>
              <a:t>vinte e um séculos depois da migração de Abraão, nosso pai na fé; </a:t>
            </a:r>
          </a:p>
          <a:p>
            <a:r>
              <a:rPr lang="pt-BR" i="1" dirty="0"/>
              <a:t>treze séculos depois da saída de Israel do Egito sob a guia de Moisés; </a:t>
            </a:r>
          </a:p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560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9635" y="444137"/>
            <a:ext cx="8503919" cy="6230982"/>
          </a:xfrm>
        </p:spPr>
        <p:txBody>
          <a:bodyPr anchor="ctr">
            <a:noAutofit/>
          </a:bodyPr>
          <a:lstStyle/>
          <a:p>
            <a:r>
              <a:rPr lang="pt-BR" i="1" dirty="0"/>
              <a:t>cerca de mil anos depois da unção de Davi como rei de Israel; na sexagésima quinta semana segundo a profecia de Daniel;</a:t>
            </a:r>
            <a:r>
              <a:rPr lang="pt-BR" dirty="0"/>
              <a:t> </a:t>
            </a:r>
          </a:p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20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9635" y="444137"/>
            <a:ext cx="8412479" cy="6230982"/>
          </a:xfrm>
        </p:spPr>
        <p:txBody>
          <a:bodyPr anchor="ctr">
            <a:noAutofit/>
          </a:bodyPr>
          <a:lstStyle/>
          <a:p>
            <a:r>
              <a:rPr lang="pt-BR" i="1" dirty="0"/>
              <a:t>na Olimpíada centésima nonagésima quarta de Atenas; no ano 752 da fundação de Roma;</a:t>
            </a:r>
          </a:p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558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9636" y="444137"/>
            <a:ext cx="8425542" cy="6230982"/>
          </a:xfrm>
        </p:spPr>
        <p:txBody>
          <a:bodyPr anchor="ctr">
            <a:noAutofit/>
          </a:bodyPr>
          <a:lstStyle/>
          <a:p>
            <a:endParaRPr lang="pt-BR" i="1" dirty="0"/>
          </a:p>
          <a:p>
            <a:r>
              <a:rPr lang="pt-BR" i="1" dirty="0"/>
              <a:t>no ano 538 do edito de Ciro autorizando a volta do exílio e a reconstrução de Jerusalém; no Quadragésimo segundo ano do Império de César Otaviano Augusto,</a:t>
            </a:r>
          </a:p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441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60872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9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</a:t>
            </a:r>
          </a:p>
          <a:p>
            <a:pPr marL="0" indent="0" algn="ctr">
              <a:buNone/>
            </a:pPr>
            <a:r>
              <a:rPr lang="pt-BR" sz="9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Orante</a:t>
            </a:r>
          </a:p>
        </p:txBody>
      </p:sp>
    </p:spTree>
    <p:extLst>
      <p:ext uri="{BB962C8B-B14F-4D97-AF65-F5344CB8AC3E}">
        <p14:creationId xmlns:p14="http://schemas.microsoft.com/office/powerpoint/2010/main" val="34757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8" y="444137"/>
            <a:ext cx="8412481" cy="6230982"/>
          </a:xfrm>
        </p:spPr>
        <p:txBody>
          <a:bodyPr anchor="ctr">
            <a:noAutofit/>
          </a:bodyPr>
          <a:lstStyle/>
          <a:p>
            <a:r>
              <a:rPr lang="pt-BR" i="1" dirty="0"/>
              <a:t>enquanto reinava a paz sobre a terra, na sexta idade do mundo: </a:t>
            </a:r>
            <a:r>
              <a:rPr lang="pt-BR" b="1" i="1" dirty="0"/>
              <a:t>Jesus Cristo, Deus Eterno e Filho do Eterno Pai</a:t>
            </a:r>
            <a:r>
              <a:rPr lang="pt-BR" i="1" dirty="0"/>
              <a:t>,</a:t>
            </a:r>
          </a:p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609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9635" y="444137"/>
            <a:ext cx="8699863" cy="6230982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querendo santificar o mundo com a sua vinda,</a:t>
            </a:r>
          </a:p>
          <a:p>
            <a:r>
              <a:rPr lang="pt-BR" sz="6600" i="1" dirty="0"/>
              <a:t>nove meses depois de sua concepção,</a:t>
            </a:r>
          </a:p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5275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8011" y="444137"/>
            <a:ext cx="8268789" cy="6230982"/>
          </a:xfrm>
        </p:spPr>
        <p:txBody>
          <a:bodyPr anchor="ctr">
            <a:noAutofit/>
          </a:bodyPr>
          <a:lstStyle/>
          <a:p>
            <a:endParaRPr lang="pt-BR" sz="6600" i="1" dirty="0"/>
          </a:p>
          <a:p>
            <a:r>
              <a:rPr lang="pt-BR" sz="6600" i="1" dirty="0"/>
              <a:t>nasceu em Belém de Judá, da Virgem Maria, feito homem. Nascimento de nosso Senhor Jesus Cristo segundo a carne.</a:t>
            </a:r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811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9635" y="444137"/>
            <a:ext cx="8699863" cy="623098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487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6572" y="613954"/>
            <a:ext cx="8255726" cy="5941391"/>
          </a:xfrm>
        </p:spPr>
        <p:txBody>
          <a:bodyPr>
            <a:normAutofit/>
          </a:bodyPr>
          <a:lstStyle/>
          <a:p>
            <a:r>
              <a:rPr lang="pt-BR" sz="9600" b="1" i="1" dirty="0"/>
              <a:t>Hino </a:t>
            </a:r>
          </a:p>
          <a:p>
            <a:r>
              <a:rPr lang="pt-BR" sz="9600" b="1" i="1" dirty="0"/>
              <a:t>De Louvor</a:t>
            </a:r>
          </a:p>
        </p:txBody>
      </p:sp>
    </p:spTree>
    <p:extLst>
      <p:ext uri="{BB962C8B-B14F-4D97-AF65-F5344CB8AC3E}">
        <p14:creationId xmlns:p14="http://schemas.microsoft.com/office/powerpoint/2010/main" val="334899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0537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326571"/>
            <a:ext cx="9144000" cy="6387738"/>
          </a:xfrm>
        </p:spPr>
        <p:txBody>
          <a:bodyPr anchor="ctr">
            <a:normAutofit fontScale="85000" lnSpcReduction="20000"/>
          </a:bodyPr>
          <a:lstStyle/>
          <a:p>
            <a:endParaRPr lang="pt-BR" sz="8000" b="1" i="1" dirty="0"/>
          </a:p>
          <a:p>
            <a:r>
              <a:rPr lang="pt-BR" sz="8000" b="1" i="1" dirty="0"/>
              <a:t>Salmo Responsorial</a:t>
            </a:r>
          </a:p>
          <a:p>
            <a:endParaRPr lang="pt-BR" sz="8000" b="1" i="1" dirty="0"/>
          </a:p>
          <a:p>
            <a:r>
              <a:rPr lang="pt-BR" sz="8000" b="1" i="1" dirty="0"/>
              <a:t>Hoje nasceu </a:t>
            </a:r>
          </a:p>
          <a:p>
            <a:r>
              <a:rPr lang="pt-BR" sz="8000" b="1" i="1" dirty="0"/>
              <a:t>para nós o</a:t>
            </a:r>
          </a:p>
          <a:p>
            <a:r>
              <a:rPr lang="pt-BR" sz="8000" b="1" i="1" dirty="0"/>
              <a:t> Salvador,</a:t>
            </a:r>
          </a:p>
          <a:p>
            <a:r>
              <a:rPr lang="pt-BR" sz="8000" b="1" i="1" dirty="0"/>
              <a:t>que é Cristo o Senhor.</a:t>
            </a:r>
          </a:p>
          <a:p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15907619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09302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574766"/>
            <a:ext cx="8470900" cy="6029234"/>
          </a:xfrm>
        </p:spPr>
        <p:txBody>
          <a:bodyPr anchor="ctr">
            <a:normAutofit lnSpcReduction="10000"/>
          </a:bodyPr>
          <a:lstStyle/>
          <a:p>
            <a:endParaRPr lang="pt-BR" sz="8800" b="1" i="1"/>
          </a:p>
          <a:p>
            <a:r>
              <a:rPr lang="pt-BR" sz="8800" b="1" i="1"/>
              <a:t>Aclamação </a:t>
            </a:r>
            <a:r>
              <a:rPr lang="pt-BR" sz="8800" b="1" i="1" dirty="0"/>
              <a:t>ao Evangelho</a:t>
            </a:r>
          </a:p>
          <a:p>
            <a:endParaRPr lang="pt-BR" sz="4400" b="1" i="1" dirty="0"/>
          </a:p>
          <a:p>
            <a:br>
              <a:rPr lang="pt-BR" sz="4400" i="1" dirty="0"/>
            </a:br>
            <a:r>
              <a:rPr lang="pt-BR" i="1" dirty="0"/>
              <a:t> </a:t>
            </a:r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9367249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574766"/>
            <a:ext cx="8470900" cy="6029234"/>
          </a:xfrm>
        </p:spPr>
        <p:txBody>
          <a:bodyPr anchor="t">
            <a:normAutofit/>
          </a:bodyPr>
          <a:lstStyle/>
          <a:p>
            <a:endParaRPr lang="pt-BR" sz="4400" b="1" i="1" dirty="0"/>
          </a:p>
          <a:p>
            <a:r>
              <a:rPr lang="pt-BR" b="1" i="1" dirty="0"/>
              <a:t>Aleluia, Aleluia, Aleluia.</a:t>
            </a:r>
            <a:br>
              <a:rPr lang="pt-BR" sz="4400" i="1" dirty="0"/>
            </a:br>
            <a:r>
              <a:rPr lang="pt-BR" i="1" dirty="0"/>
              <a:t> Eu vos trago a boa nova de uma grande alegria:</a:t>
            </a:r>
            <a:br>
              <a:rPr lang="pt-BR" i="1" dirty="0"/>
            </a:br>
            <a:r>
              <a:rPr lang="pt-BR" i="1" dirty="0"/>
              <a:t>    é que hoje vos nasceu o Salvador, Cristo, o Senhor.</a:t>
            </a:r>
            <a:br>
              <a:rPr lang="pt-BR" sz="4400" i="1" dirty="0"/>
            </a:br>
            <a:r>
              <a:rPr lang="pt-BR" i="1" dirty="0"/>
              <a:t> </a:t>
            </a:r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169825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22514"/>
            <a:ext cx="7886700" cy="6008915"/>
          </a:xfrm>
        </p:spPr>
        <p:txBody>
          <a:bodyPr anchor="ctr">
            <a:normAutofit/>
          </a:bodyPr>
          <a:lstStyle/>
          <a:p>
            <a:endParaRPr lang="pt-BR" sz="6600" b="1" i="1" dirty="0"/>
          </a:p>
          <a:p>
            <a:r>
              <a:rPr lang="pt-BR" sz="6600" b="1" i="1" dirty="0"/>
              <a:t>Após espera tão longa, irrompe a noite, que é dia. Até palácios se apagam diante da estrebaria.</a:t>
            </a:r>
          </a:p>
          <a:p>
            <a:pPr marL="0" indent="0" algn="ctr">
              <a:buNone/>
            </a:pP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4869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Profissão </a:t>
            </a:r>
          </a:p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Fé</a:t>
            </a:r>
          </a:p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4000" b="1" i="1" dirty="0">
                <a:solidFill>
                  <a:srgbClr val="FF0000"/>
                </a:solidFill>
              </a:rPr>
              <a:t>Símbolo Niceno-Constntinopolitano</a:t>
            </a:r>
          </a:p>
        </p:txBody>
      </p:sp>
    </p:spTree>
    <p:extLst>
      <p:ext uri="{BB962C8B-B14F-4D97-AF65-F5344CB8AC3E}">
        <p14:creationId xmlns:p14="http://schemas.microsoft.com/office/powerpoint/2010/main" val="31043030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Creio em um só Deus, Pai Todo-Poderoso, criador do céu e da terra, de todas as coisas visíveis e invisíveis. 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4769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Creio em um só Senhor, Jesus Cristo, Filho Unigênito de Deus, nascido do Pai antes de todos os séculos.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7329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Deus de Deus, luz da luz, Deus verdadeiro de Deus verdadeiro, gerado, não criado, consubstancial ao Pai.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661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Por ele todas as coisas foram feitas. E por nós, homens, e para nossa salvação, </a:t>
            </a:r>
            <a:r>
              <a:rPr lang="pt-BR" dirty="0">
                <a:solidFill>
                  <a:srgbClr val="FF0000"/>
                </a:solidFill>
              </a:rPr>
              <a:t>desceu dos céus, e se encarnou pelo Espírito Santo, no seio da Virgem Maria</a:t>
            </a:r>
            <a:r>
              <a:rPr lang="pt-BR" dirty="0"/>
              <a:t>, 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5499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e se fez homem. Também por nós foi crucificado sob </a:t>
            </a:r>
            <a:r>
              <a:rPr lang="pt-BR" dirty="0" err="1"/>
              <a:t>Pôncio</a:t>
            </a:r>
            <a:r>
              <a:rPr lang="pt-BR" dirty="0"/>
              <a:t> Pilatos, padeceu e foi sepultado. Ressuscitou ao terceiro dia,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394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conforme as escrituras, e subiu aos céus, onde está sentado à direita do Pai. E de novo há de vir, em sua glória, para julgar os vivos e os mortos; 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4726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e o seu reino não terá fim. Creio no Espírito Santo, Senhor que dá a vida, e procede do Pai e do Filho; e com o Pai e o Filho é adorado e glorificado; 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7579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 Ele que falou pelos profetas. Creio na Igreja, una, santa, católica e apostólica. Professo um só batismo para a remissão dos pecados, 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6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 e espero a ressurreição dos mortos e a vida do mundo que há de vir. Amém.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8588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6571" y="378824"/>
            <a:ext cx="8347166" cy="637467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6376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6571" y="1449977"/>
            <a:ext cx="8347166" cy="510757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Iluminai, Senhor, a </a:t>
            </a:r>
          </a:p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vossa Igreja!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1214846"/>
            <a:ext cx="8083551" cy="5389154"/>
          </a:xfrm>
        </p:spPr>
        <p:txBody>
          <a:bodyPr>
            <a:normAutofit/>
          </a:bodyPr>
          <a:lstStyle/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dirty="0"/>
              <a:t>Cristãos, vinde todos, com alegres cantos,</a:t>
            </a:r>
          </a:p>
          <a:p>
            <a:r>
              <a:rPr lang="pt-BR" dirty="0"/>
              <a:t>Oh! vinde, oh! vinde até Belém.</a:t>
            </a:r>
          </a:p>
          <a:p>
            <a:r>
              <a:rPr lang="pt-BR" dirty="0" err="1"/>
              <a:t>Vêde</a:t>
            </a:r>
            <a:r>
              <a:rPr lang="pt-BR" dirty="0"/>
              <a:t> nascido vosso Rei eterno.</a:t>
            </a:r>
          </a:p>
        </p:txBody>
      </p:sp>
    </p:spTree>
    <p:extLst>
      <p:ext uri="{BB962C8B-B14F-4D97-AF65-F5344CB8AC3E}">
        <p14:creationId xmlns:p14="http://schemas.microsoft.com/office/powerpoint/2010/main" val="30592685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6152606"/>
          </a:xfrm>
        </p:spPr>
        <p:txBody>
          <a:bodyPr anchor="ctr">
            <a:normAutofit/>
          </a:bodyPr>
          <a:lstStyle/>
          <a:p>
            <a:r>
              <a:rPr lang="pt-BR" b="1" dirty="0"/>
              <a:t>Oh! vinde adoremos!</a:t>
            </a:r>
          </a:p>
          <a:p>
            <a:r>
              <a:rPr lang="pt-BR" b="1" dirty="0"/>
              <a:t>Oh! vinde adoremos!</a:t>
            </a:r>
          </a:p>
          <a:p>
            <a:r>
              <a:rPr lang="pt-BR" b="1" dirty="0"/>
              <a:t>Oh! vinde adoremos o Salvador!</a:t>
            </a:r>
          </a:p>
        </p:txBody>
      </p:sp>
    </p:spTree>
    <p:extLst>
      <p:ext uri="{BB962C8B-B14F-4D97-AF65-F5344CB8AC3E}">
        <p14:creationId xmlns:p14="http://schemas.microsoft.com/office/powerpoint/2010/main" val="17258874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503919" cy="6296298"/>
          </a:xfrm>
        </p:spPr>
        <p:txBody>
          <a:bodyPr anchor="ctr">
            <a:noAutofit/>
          </a:bodyPr>
          <a:lstStyle/>
          <a:p>
            <a:r>
              <a:rPr lang="pt-BR" dirty="0"/>
              <a:t>Humildes pastores deixam seus rebanhos</a:t>
            </a:r>
          </a:p>
          <a:p>
            <a:r>
              <a:rPr lang="pt-BR" dirty="0"/>
              <a:t>E alegres acorrem ao Rei dos céus</a:t>
            </a:r>
          </a:p>
          <a:p>
            <a:r>
              <a:rPr lang="pt-BR" dirty="0"/>
              <a:t>Nós igualmente, cheios de alegria.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885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503919" cy="6296298"/>
          </a:xfrm>
        </p:spPr>
        <p:txBody>
          <a:bodyPr anchor="ctr">
            <a:noAutofit/>
          </a:bodyPr>
          <a:lstStyle/>
          <a:p>
            <a:r>
              <a:rPr lang="pt-BR" b="1" dirty="0"/>
              <a:t>Oh! vinde adoremos!</a:t>
            </a:r>
          </a:p>
          <a:p>
            <a:r>
              <a:rPr lang="pt-BR" b="1" dirty="0"/>
              <a:t>Oh! vinde adoremos!</a:t>
            </a:r>
          </a:p>
          <a:p>
            <a:r>
              <a:rPr lang="pt-BR" b="1" dirty="0"/>
              <a:t>Oh! vinde adoremos o Salvador!</a:t>
            </a:r>
          </a:p>
          <a:p>
            <a:pPr marL="0" indent="0" algn="ctr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8354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58298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/>
              <a:t>Abençoai </a:t>
            </a: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nossa oferenda, ó Senhor!</a:t>
            </a:r>
          </a:p>
        </p:txBody>
      </p:sp>
    </p:spTree>
    <p:extLst>
      <p:ext uri="{BB962C8B-B14F-4D97-AF65-F5344CB8AC3E}">
        <p14:creationId xmlns:p14="http://schemas.microsoft.com/office/powerpoint/2010/main" val="34668569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83810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8800" b="1" i="1" dirty="0"/>
              <a:t>Conservai, a </a:t>
            </a:r>
          </a:p>
          <a:p>
            <a:pPr marL="0" indent="0" algn="ctr">
              <a:buNone/>
            </a:pPr>
            <a:r>
              <a:rPr lang="pt-BR" sz="8800" b="1" i="1" dirty="0"/>
              <a:t>vossa igreja sempre unida</a:t>
            </a:r>
            <a:r>
              <a:rPr lang="pt-BR" sz="8000" b="1" i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886000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27833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Lembrai-vos ó Pai, de vossos filhos!</a:t>
            </a:r>
          </a:p>
        </p:txBody>
      </p:sp>
    </p:spTree>
    <p:extLst>
      <p:ext uri="{BB962C8B-B14F-4D97-AF65-F5344CB8AC3E}">
        <p14:creationId xmlns:p14="http://schemas.microsoft.com/office/powerpoint/2010/main" val="6445281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611646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comunhão com toda a igreja, aqui estamos!</a:t>
            </a:r>
          </a:p>
        </p:txBody>
      </p:sp>
    </p:spTree>
    <p:extLst>
      <p:ext uri="{BB962C8B-B14F-4D97-AF65-F5344CB8AC3E}">
        <p14:creationId xmlns:p14="http://schemas.microsoft.com/office/powerpoint/2010/main" val="356576291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9542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194" y="235132"/>
            <a:ext cx="8699863" cy="6322422"/>
          </a:xfrm>
        </p:spPr>
        <p:txBody>
          <a:bodyPr anchor="ctr">
            <a:noAutofit/>
          </a:bodyPr>
          <a:lstStyle/>
          <a:p>
            <a:r>
              <a:rPr lang="pt-BR" sz="5400" dirty="0"/>
              <a:t>Eis que a noite clareou, nova luz se acendeu! Céus e terra entoam: o Messias nasceu!</a:t>
            </a:r>
          </a:p>
          <a:p>
            <a:r>
              <a:rPr lang="pt-BR" sz="5400" dirty="0"/>
              <a:t>E o povo que andava pela escuridão, contemplou o luzeiro: o Divino Clarão. </a:t>
            </a:r>
          </a:p>
          <a:p>
            <a:r>
              <a:rPr lang="pt-BR" sz="5400" dirty="0"/>
              <a:t>(cf. </a:t>
            </a:r>
            <a:r>
              <a:rPr lang="pt-BR" sz="5400" dirty="0" err="1"/>
              <a:t>Is</a:t>
            </a:r>
            <a:r>
              <a:rPr lang="pt-BR" sz="5400" dirty="0"/>
              <a:t> 9,1a)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Santificai, nossa oferenda, ó Senhor!</a:t>
            </a:r>
          </a:p>
        </p:txBody>
      </p:sp>
    </p:spTree>
    <p:extLst>
      <p:ext uri="{BB962C8B-B14F-4D97-AF65-F5344CB8AC3E}">
        <p14:creationId xmlns:p14="http://schemas.microsoft.com/office/powerpoint/2010/main" val="18632633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325588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200" b="1" i="1" dirty="0"/>
              <a:t>Salvador do mundo, salvai-nos, vós que nos libertastes pela cruz e ressurreição!</a:t>
            </a:r>
          </a:p>
        </p:txBody>
      </p:sp>
    </p:spTree>
    <p:extLst>
      <p:ext uri="{BB962C8B-B14F-4D97-AF65-F5344CB8AC3E}">
        <p14:creationId xmlns:p14="http://schemas.microsoft.com/office/powerpoint/2010/main" val="183424877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868276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Recebei,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207207658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925777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Recebei,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11679537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815197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Lembrai-vos, ó pai, dos vossos filhos!</a:t>
            </a:r>
          </a:p>
        </p:txBody>
      </p:sp>
    </p:spTree>
    <p:extLst>
      <p:ext uri="{BB962C8B-B14F-4D97-AF65-F5344CB8AC3E}">
        <p14:creationId xmlns:p14="http://schemas.microsoft.com/office/powerpoint/2010/main" val="374923852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673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52696"/>
            <a:ext cx="8686800" cy="6230983"/>
          </a:xfrm>
        </p:spPr>
        <p:txBody>
          <a:bodyPr anchor="ctr">
            <a:noAutofit/>
          </a:bodyPr>
          <a:lstStyle/>
          <a:p>
            <a:r>
              <a:rPr lang="pt-BR" sz="7200" b="1" dirty="0"/>
              <a:t>Natal, Natal, </a:t>
            </a:r>
          </a:p>
          <a:p>
            <a:r>
              <a:rPr lang="pt-BR" sz="7200" b="1" dirty="0"/>
              <a:t>Natal, Natal!</a:t>
            </a:r>
          </a:p>
          <a:p>
            <a:r>
              <a:rPr lang="pt-BR" sz="7200" b="1" dirty="0"/>
              <a:t>Nasce pra todos </a:t>
            </a:r>
          </a:p>
          <a:p>
            <a:r>
              <a:rPr lang="pt-BR" sz="7200" b="1" dirty="0"/>
              <a:t>o Rei divinal!</a:t>
            </a:r>
          </a:p>
          <a:p>
            <a:r>
              <a:rPr lang="pt-BR" sz="7200" b="1" dirty="0"/>
              <a:t>(bis)</a:t>
            </a:r>
          </a:p>
        </p:txBody>
      </p:sp>
    </p:spTree>
    <p:extLst>
      <p:ext uri="{BB962C8B-B14F-4D97-AF65-F5344CB8AC3E}">
        <p14:creationId xmlns:p14="http://schemas.microsoft.com/office/powerpoint/2010/main" val="250324151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Concedei-nos, ó convívio , dos eleitos!</a:t>
            </a:r>
          </a:p>
        </p:txBody>
      </p:sp>
    </p:spTree>
    <p:extLst>
      <p:ext uri="{BB962C8B-B14F-4D97-AF65-F5344CB8AC3E}">
        <p14:creationId xmlns:p14="http://schemas.microsoft.com/office/powerpoint/2010/main" val="294770185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917972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9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352154555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67139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08163432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113418"/>
          </a:xfrm>
        </p:spPr>
        <p:txBody>
          <a:bodyPr anchor="ctr">
            <a:normAutofit/>
          </a:bodyPr>
          <a:lstStyle/>
          <a:p>
            <a:pPr fontAlgn="b"/>
            <a:r>
              <a:rPr lang="pt-BR" b="1" i="1" dirty="0"/>
              <a:t>Da cepa brotou a rama,</a:t>
            </a:r>
          </a:p>
          <a:p>
            <a:pPr fontAlgn="b"/>
            <a:r>
              <a:rPr lang="pt-BR" b="1" i="1" dirty="0"/>
              <a:t>Da rama brotou a flor,</a:t>
            </a:r>
          </a:p>
          <a:p>
            <a:pPr fontAlgn="b"/>
            <a:r>
              <a:rPr lang="pt-BR" b="1" i="1" dirty="0"/>
              <a:t>Da flor nasceu Maria,</a:t>
            </a:r>
          </a:p>
          <a:p>
            <a:pPr fontAlgn="b"/>
            <a:r>
              <a:rPr lang="pt-BR" b="1" i="1" dirty="0"/>
              <a:t>De Maria, o Salvador. (Bis)</a:t>
            </a:r>
          </a:p>
        </p:txBody>
      </p:sp>
    </p:spTree>
    <p:extLst>
      <p:ext uri="{BB962C8B-B14F-4D97-AF65-F5344CB8AC3E}">
        <p14:creationId xmlns:p14="http://schemas.microsoft.com/office/powerpoint/2010/main" val="24272653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691" y="195944"/>
            <a:ext cx="8869680" cy="6446156"/>
          </a:xfrm>
        </p:spPr>
        <p:txBody>
          <a:bodyPr anchor="ctr">
            <a:normAutofit/>
          </a:bodyPr>
          <a:lstStyle/>
          <a:p>
            <a:r>
              <a:rPr lang="pt-BR" i="1" dirty="0"/>
              <a:t>O Espírito de Deus sobre Ele pousará, De saber, de entendimento este Espírito será. De conselho e fortaleza, de ciência e de temor, Achará sua alegria no temor do seu Senhor.</a:t>
            </a: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9138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Da cepa brotou a rama,</a:t>
            </a:r>
          </a:p>
          <a:p>
            <a:r>
              <a:rPr lang="pt-BR" b="1" i="1" dirty="0"/>
              <a:t>Da rama brotou a flor,</a:t>
            </a:r>
          </a:p>
          <a:p>
            <a:r>
              <a:rPr lang="pt-BR" b="1" i="1" dirty="0"/>
              <a:t>Da flor nasceu Maria,</a:t>
            </a:r>
          </a:p>
          <a:p>
            <a:r>
              <a:rPr lang="pt-BR" b="1" i="1" dirty="0"/>
              <a:t>De Maria, o Salvador. (Bis)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80946775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4320" y="313509"/>
            <a:ext cx="8686800" cy="6374674"/>
          </a:xfrm>
        </p:spPr>
        <p:txBody>
          <a:bodyPr anchor="ctr">
            <a:normAutofit lnSpcReduction="10000"/>
          </a:bodyPr>
          <a:lstStyle/>
          <a:p>
            <a:r>
              <a:rPr lang="pt-BR" i="1" dirty="0"/>
              <a:t>Não será pela ilusão do olhar, do ouvir falar, Que Ele irá julgar os homens, como é praxe acontecer. Mas os pobres desta terra com justiça julgará E dos fracos o direito ele é quem defenderá.</a:t>
            </a: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56549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Da cepa brotou a rama,</a:t>
            </a:r>
          </a:p>
          <a:p>
            <a:r>
              <a:rPr lang="pt-BR" b="1" i="1" dirty="0"/>
              <a:t>Da rama brotou a flor,</a:t>
            </a:r>
          </a:p>
          <a:p>
            <a:r>
              <a:rPr lang="pt-BR" b="1" i="1" dirty="0"/>
              <a:t>Da flor nasceu Maria,</a:t>
            </a:r>
          </a:p>
          <a:p>
            <a:r>
              <a:rPr lang="pt-BR" b="1" i="1" dirty="0"/>
              <a:t>De Maria, o Salvador. (Bis)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841271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dirty="0"/>
              <a:t>Eis que o Sol nos visitou, a alegria cresceu, pois nasceu-nos um filho, o Filho de Deus! É o príncipe da paz que nos vem de Belém.</a:t>
            </a:r>
          </a:p>
          <a:p>
            <a:r>
              <a:rPr lang="pt-BR" sz="5400" dirty="0"/>
              <a:t>É o Cristo-Senhor, Salvador, Sumo Bem.</a:t>
            </a:r>
          </a:p>
        </p:txBody>
      </p:sp>
    </p:spTree>
    <p:extLst>
      <p:ext uri="{BB962C8B-B14F-4D97-AF65-F5344CB8AC3E}">
        <p14:creationId xmlns:p14="http://schemas.microsoft.com/office/powerpoint/2010/main" val="89899569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9634" y="326571"/>
            <a:ext cx="8503919" cy="6178732"/>
          </a:xfrm>
        </p:spPr>
        <p:txBody>
          <a:bodyPr anchor="ctr">
            <a:normAutofit/>
          </a:bodyPr>
          <a:lstStyle/>
          <a:p>
            <a:r>
              <a:rPr lang="pt-BR" i="1" dirty="0"/>
              <a:t>A palavra de sua boca ferirá o violento E o sopro de seus lábios matará o avarento A justiça é o cinto que circunda a sua cintura E o manto da lealdade é a sua vestidura.</a:t>
            </a: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39314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1300" y="152400"/>
            <a:ext cx="8661399" cy="6527800"/>
          </a:xfrm>
        </p:spPr>
        <p:txBody>
          <a:bodyPr anchor="ctr">
            <a:noAutofit/>
          </a:bodyPr>
          <a:lstStyle/>
          <a:p>
            <a:r>
              <a:rPr lang="pt-BR" b="1" i="1" dirty="0"/>
              <a:t>Da cepa brotou a rama,</a:t>
            </a:r>
          </a:p>
          <a:p>
            <a:r>
              <a:rPr lang="pt-BR" b="1" i="1" dirty="0"/>
              <a:t>Da rama brotou a flor,</a:t>
            </a:r>
          </a:p>
          <a:p>
            <a:r>
              <a:rPr lang="pt-BR" b="1" i="1" dirty="0"/>
              <a:t>Da flor nasceu Maria,</a:t>
            </a:r>
          </a:p>
          <a:p>
            <a:r>
              <a:rPr lang="pt-BR" b="1" i="1" dirty="0"/>
              <a:t>De Maria, o Salvador. (Bis)</a:t>
            </a:r>
            <a:endParaRPr lang="pt-BR" i="1" dirty="0"/>
          </a:p>
          <a:p>
            <a:pPr fontAlgn="b"/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32554293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</a:t>
            </a:r>
          </a:p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</a:p>
        </p:txBody>
      </p:sp>
    </p:spTree>
    <p:extLst>
      <p:ext uri="{BB962C8B-B14F-4D97-AF65-F5344CB8AC3E}">
        <p14:creationId xmlns:p14="http://schemas.microsoft.com/office/powerpoint/2010/main" val="329120452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880" y="326571"/>
            <a:ext cx="8699863" cy="6244046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Noite feliz, noite feliz</a:t>
            </a:r>
            <a:b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Senhor, Deus de amor</a:t>
            </a:r>
            <a:b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Pobrezinho nasceu em Belém Eis na lapa Jesus, nosso bem Dorme em paz, ó Jesus Dorme em paz, ó Jesus</a:t>
            </a:r>
            <a:endParaRPr lang="pt-BR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46198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0"/>
            <a:ext cx="8621485" cy="634855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Noite feliz, noite feliz</a:t>
            </a:r>
            <a:b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Jesus, Deus da luz</a:t>
            </a:r>
            <a:b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Quão afável é o Teu coração Que quiseste nascer nosso irmão</a:t>
            </a:r>
          </a:p>
          <a:p>
            <a:pPr marL="0" indent="0" algn="ctr">
              <a:buNone/>
            </a:pP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a nós todos salvar</a:t>
            </a:r>
            <a:b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a nós todos salvar</a:t>
            </a:r>
          </a:p>
        </p:txBody>
      </p:sp>
    </p:spTree>
    <p:extLst>
      <p:ext uri="{BB962C8B-B14F-4D97-AF65-F5344CB8AC3E}">
        <p14:creationId xmlns:p14="http://schemas.microsoft.com/office/powerpoint/2010/main" val="97142984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5131" y="326570"/>
            <a:ext cx="8725989" cy="6257109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Noite feliz, noite feliz</a:t>
            </a:r>
            <a:b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Eis que, no ar, vem cantar</a:t>
            </a:r>
            <a:b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Aos pastores, os anjos do céu Anunciando a chegada de Deus, De Jesus, Salvador, De Jesus, Salvador</a:t>
            </a:r>
          </a:p>
        </p:txBody>
      </p:sp>
    </p:spTree>
    <p:extLst>
      <p:ext uri="{BB962C8B-B14F-4D97-AF65-F5344CB8AC3E}">
        <p14:creationId xmlns:p14="http://schemas.microsoft.com/office/powerpoint/2010/main" val="278538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209006"/>
            <a:ext cx="8843553" cy="6531428"/>
          </a:xfrm>
        </p:spPr>
        <p:txBody>
          <a:bodyPr anchor="ctr">
            <a:noAutofit/>
          </a:bodyPr>
          <a:lstStyle/>
          <a:p>
            <a:endParaRPr lang="pt-BR" sz="7200" b="1" dirty="0"/>
          </a:p>
          <a:p>
            <a:r>
              <a:rPr lang="pt-BR" sz="7200" b="1" dirty="0"/>
              <a:t>Natal, Natal, </a:t>
            </a:r>
          </a:p>
          <a:p>
            <a:r>
              <a:rPr lang="pt-BR" sz="7200" b="1" dirty="0"/>
              <a:t>Natal, Natal!</a:t>
            </a:r>
          </a:p>
          <a:p>
            <a:r>
              <a:rPr lang="pt-BR" sz="7200" b="1" dirty="0"/>
              <a:t>Nasce pra todos </a:t>
            </a:r>
          </a:p>
          <a:p>
            <a:r>
              <a:rPr lang="pt-BR" sz="7200" b="1" dirty="0"/>
              <a:t>o Rei divinal!</a:t>
            </a:r>
          </a:p>
          <a:p>
            <a:r>
              <a:rPr lang="pt-BR" sz="7200" b="1" dirty="0"/>
              <a:t>(bis)</a:t>
            </a:r>
          </a:p>
          <a:p>
            <a:endParaRPr lang="pt-B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493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Facetado">
  <a:themeElements>
    <a:clrScheme name="Amare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5.xml><?xml version="1.0" encoding="utf-8"?>
<a:theme xmlns:a="http://schemas.openxmlformats.org/drawingml/2006/main" name="Trilha de Vapor">
  <a:themeElements>
    <a:clrScheme name="Trilha de Vapor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Trilha de Vapor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ilha de Vapor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6.xml><?xml version="1.0" encoding="utf-8"?>
<a:theme xmlns:a="http://schemas.openxmlformats.org/drawingml/2006/main" name="1_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</TotalTime>
  <Words>1263</Words>
  <Application>Microsoft Office PowerPoint</Application>
  <PresentationFormat>Apresentação na tela (4:3)</PresentationFormat>
  <Paragraphs>129</Paragraphs>
  <Slides>86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6</vt:i4>
      </vt:variant>
      <vt:variant>
        <vt:lpstr>Títulos de slides</vt:lpstr>
      </vt:variant>
      <vt:variant>
        <vt:i4>86</vt:i4>
      </vt:variant>
    </vt:vector>
  </HeadingPairs>
  <TitlesOfParts>
    <vt:vector size="99" baseType="lpstr">
      <vt:lpstr>Arial</vt:lpstr>
      <vt:lpstr>Calibri</vt:lpstr>
      <vt:lpstr>Calibri Light</vt:lpstr>
      <vt:lpstr>Century Gothic</vt:lpstr>
      <vt:lpstr>Times New Roman</vt:lpstr>
      <vt:lpstr>Trebuchet MS</vt:lpstr>
      <vt:lpstr>Wingdings 3</vt:lpstr>
      <vt:lpstr>Tema do Office</vt:lpstr>
      <vt:lpstr>Office Theme</vt:lpstr>
      <vt:lpstr>1_Tema do Office</vt:lpstr>
      <vt:lpstr>Facetado</vt:lpstr>
      <vt:lpstr>Trilha de Vapor</vt:lpstr>
      <vt:lpstr>1_Office Theme</vt:lpstr>
      <vt:lpstr>Natal de Nosso  Senhor Jesus  Cristo Missa da Noite 24/12/2022</vt:lpstr>
      <vt:lpstr>Apresentação do PowerPoint</vt:lpstr>
      <vt:lpstr>Apresentação do PowerPoint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Frei Rodrigo Antonio de Jesus</cp:lastModifiedBy>
  <cp:revision>115</cp:revision>
  <dcterms:created xsi:type="dcterms:W3CDTF">2021-02-27T18:57:26Z</dcterms:created>
  <dcterms:modified xsi:type="dcterms:W3CDTF">2022-12-06T11:59:31Z</dcterms:modified>
</cp:coreProperties>
</file>