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813" r:id="rId3"/>
    <p:sldMasterId id="2147483831" r:id="rId4"/>
  </p:sldMasterIdLst>
  <p:sldIdLst>
    <p:sldId id="258" r:id="rId5"/>
    <p:sldId id="264" r:id="rId6"/>
    <p:sldId id="513" r:id="rId7"/>
    <p:sldId id="260" r:id="rId8"/>
    <p:sldId id="265" r:id="rId9"/>
    <p:sldId id="262" r:id="rId10"/>
    <p:sldId id="515" r:id="rId11"/>
    <p:sldId id="516" r:id="rId12"/>
    <p:sldId id="514" r:id="rId13"/>
    <p:sldId id="517" r:id="rId14"/>
    <p:sldId id="518" r:id="rId15"/>
    <p:sldId id="519" r:id="rId16"/>
    <p:sldId id="501" r:id="rId17"/>
    <p:sldId id="460" r:id="rId18"/>
    <p:sldId id="503" r:id="rId19"/>
    <p:sldId id="461" r:id="rId20"/>
    <p:sldId id="406" r:id="rId21"/>
    <p:sldId id="413" r:id="rId22"/>
    <p:sldId id="330" r:id="rId23"/>
    <p:sldId id="332" r:id="rId24"/>
    <p:sldId id="471" r:id="rId25"/>
    <p:sldId id="522" r:id="rId26"/>
    <p:sldId id="525" r:id="rId27"/>
    <p:sldId id="523" r:id="rId28"/>
    <p:sldId id="524" r:id="rId29"/>
    <p:sldId id="389" r:id="rId30"/>
    <p:sldId id="339" r:id="rId31"/>
    <p:sldId id="505" r:id="rId32"/>
    <p:sldId id="342" r:id="rId33"/>
    <p:sldId id="528" r:id="rId34"/>
    <p:sldId id="527" r:id="rId35"/>
    <p:sldId id="526" r:id="rId36"/>
    <p:sldId id="532" r:id="rId37"/>
    <p:sldId id="531" r:id="rId38"/>
    <p:sldId id="530" r:id="rId39"/>
    <p:sldId id="425" r:id="rId40"/>
    <p:sldId id="351" r:id="rId41"/>
    <p:sldId id="356" r:id="rId42"/>
    <p:sldId id="355" r:id="rId43"/>
    <p:sldId id="535" r:id="rId44"/>
    <p:sldId id="536" r:id="rId45"/>
    <p:sldId id="534" r:id="rId46"/>
    <p:sldId id="533" r:id="rId47"/>
    <p:sldId id="539" r:id="rId48"/>
    <p:sldId id="538" r:id="rId49"/>
    <p:sldId id="537" r:id="rId50"/>
    <p:sldId id="540" r:id="rId51"/>
    <p:sldId id="541" r:id="rId52"/>
    <p:sldId id="542" r:id="rId53"/>
    <p:sldId id="353" r:id="rId5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70656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65047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59718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080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03424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01287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47436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82753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35285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76270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464001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48604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24000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3533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209044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192783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48554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784128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619289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31150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184348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648669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728132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9750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319603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005944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388574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893989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0008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42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  <p:sldLayoutId id="2147483830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8749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  <p:sldLayoutId id="2147483827" r:id="rId14"/>
    <p:sldLayoutId id="2147483828" r:id="rId15"/>
    <p:sldLayoutId id="21474838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1377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pPr algn="ctr"/>
            <a:r>
              <a:rPr lang="pt-BR" sz="7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pt-BR" sz="7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Domingo 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Tempo </a:t>
            </a:r>
            <a:r>
              <a:rPr lang="pt-BR" sz="7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7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Comum</a:t>
            </a: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29/01/2023</a:t>
            </a:r>
            <a:endParaRPr lang="pt-BR" sz="7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dirty="0"/>
              <a:t>Ó Senhor, salva teus </a:t>
            </a:r>
            <a:r>
              <a:rPr lang="pt-BR" b="1" dirty="0" smtClean="0"/>
              <a:t>filhos e </a:t>
            </a:r>
            <a:r>
              <a:rPr lang="pt-BR" b="1" dirty="0"/>
              <a:t>reúne os </a:t>
            </a:r>
            <a:r>
              <a:rPr lang="pt-BR" b="1" dirty="0" smtClean="0"/>
              <a:t>espalhados, para </a:t>
            </a:r>
            <a:r>
              <a:rPr lang="pt-BR" b="1" dirty="0"/>
              <a:t>que te </a:t>
            </a:r>
            <a:r>
              <a:rPr lang="pt-BR" b="1" dirty="0" smtClean="0"/>
              <a:t>celebremos, nós</a:t>
            </a:r>
            <a:r>
              <a:rPr lang="pt-BR" b="1" dirty="0"/>
              <a:t>, em ti, glorificados!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575487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dirty="0"/>
              <a:t>Ninguém feche o coração,</a:t>
            </a:r>
          </a:p>
          <a:p>
            <a:r>
              <a:rPr lang="pt-BR" dirty="0"/>
              <a:t>Escutemos sua voz.</a:t>
            </a:r>
          </a:p>
          <a:p>
            <a:r>
              <a:rPr lang="pt-BR" dirty="0"/>
              <a:t>Não sejamos tão ingratos,</a:t>
            </a:r>
          </a:p>
          <a:p>
            <a:r>
              <a:rPr lang="pt-BR" dirty="0"/>
              <a:t>Tal e qual nossos avós</a:t>
            </a:r>
          </a:p>
          <a:p>
            <a:r>
              <a:rPr lang="pt-BR" dirty="0"/>
              <a:t>Mereçamos o que ele</a:t>
            </a:r>
          </a:p>
          <a:p>
            <a:r>
              <a:rPr lang="pt-BR" dirty="0"/>
              <a:t>Tem guardado para nós.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5240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dirty="0"/>
              <a:t>Ó Senhor, salva teus </a:t>
            </a:r>
            <a:r>
              <a:rPr lang="pt-BR" b="1" dirty="0" smtClean="0"/>
              <a:t>filhos e </a:t>
            </a:r>
            <a:r>
              <a:rPr lang="pt-BR" b="1" dirty="0"/>
              <a:t>reúne os </a:t>
            </a:r>
            <a:r>
              <a:rPr lang="pt-BR" b="1" dirty="0" smtClean="0"/>
              <a:t>espalhados, para </a:t>
            </a:r>
            <a:r>
              <a:rPr lang="pt-BR" b="1" dirty="0"/>
              <a:t>que te </a:t>
            </a:r>
            <a:r>
              <a:rPr lang="pt-BR" b="1" dirty="0" smtClean="0"/>
              <a:t>celebremos, nós</a:t>
            </a:r>
            <a:r>
              <a:rPr lang="pt-BR" b="1" dirty="0"/>
              <a:t>, em ti, glorificados!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874837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13181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Salmo Responsorial</a:t>
            </a:r>
          </a:p>
          <a:p>
            <a:endParaRPr lang="pt-BR" sz="6600" b="1" i="1" dirty="0"/>
          </a:p>
          <a:p>
            <a:r>
              <a:rPr lang="pt-BR" sz="6600" b="1" i="1" dirty="0"/>
              <a:t>Felizes os pobres em </a:t>
            </a:r>
            <a:r>
              <a:rPr lang="pt-BR" sz="6600" b="1" i="1" dirty="0" smtClean="0"/>
              <a:t>espírito, porque </a:t>
            </a:r>
            <a:r>
              <a:rPr lang="pt-BR" sz="6600" b="1" i="1" dirty="0"/>
              <a:t>deles é o Reino dos Céus.</a:t>
            </a:r>
            <a:r>
              <a:rPr lang="pt-BR" sz="6600" b="1" i="1" dirty="0"/>
              <a:t/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9634" y="574766"/>
            <a:ext cx="8569236" cy="6029234"/>
          </a:xfrm>
        </p:spPr>
        <p:txBody>
          <a:bodyPr anchor="ctr">
            <a:normAutofit fontScale="92500" lnSpcReduction="10000"/>
          </a:bodyPr>
          <a:lstStyle/>
          <a:p>
            <a:endParaRPr lang="pt-BR" b="1" i="1" dirty="0"/>
          </a:p>
          <a:p>
            <a:endParaRPr lang="pt-BR" b="1" i="1" dirty="0"/>
          </a:p>
          <a:p>
            <a:r>
              <a:rPr lang="pt-BR" b="1" i="1" dirty="0"/>
              <a:t>Aleluia, Aleluia, Aleluia</a:t>
            </a:r>
            <a:r>
              <a:rPr lang="pt-BR" b="1" i="1" dirty="0" smtClean="0"/>
              <a:t>.</a:t>
            </a:r>
          </a:p>
          <a:p>
            <a:r>
              <a:rPr lang="pt-BR" i="1" dirty="0" smtClean="0"/>
              <a:t>Meus discípulos, alegrai-vo</a:t>
            </a:r>
            <a:r>
              <a:rPr lang="pt-BR" i="1" dirty="0" smtClean="0"/>
              <a:t>s, exultai</a:t>
            </a:r>
            <a:r>
              <a:rPr lang="pt-BR" i="1" dirty="0" smtClean="0"/>
              <a:t> de alegria, pois bem grande é a recompensa que nos céus tereis, um dia!</a:t>
            </a:r>
            <a:r>
              <a:rPr lang="pt-BR" sz="5400" i="1" dirty="0"/>
              <a:t/>
            </a:r>
            <a:br>
              <a:rPr lang="pt-BR" sz="5400" i="1" dirty="0"/>
            </a:br>
            <a:endParaRPr lang="pt-BR" sz="4400" i="1" dirty="0"/>
          </a:p>
          <a:p>
            <a:endParaRPr lang="pt-BR" sz="4400" b="1" i="1" dirty="0"/>
          </a:p>
          <a:p>
            <a:endParaRPr lang="pt-BR" sz="4400" b="1" i="1" dirty="0"/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1449976"/>
            <a:ext cx="7992836" cy="497694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000" b="1" i="1" dirty="0" smtClean="0"/>
              <a:t>Lembrai-vos, Senhor, do </a:t>
            </a:r>
          </a:p>
          <a:p>
            <a:pPr marL="0" indent="0" algn="ctr">
              <a:buNone/>
            </a:pPr>
            <a:r>
              <a:rPr lang="pt-BR" sz="8000" b="1" i="1" dirty="0" smtClean="0"/>
              <a:t>vosso povo!</a:t>
            </a:r>
            <a:endParaRPr lang="pt-BR" sz="8000" b="1" i="1" dirty="0"/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352697" y="875211"/>
            <a:ext cx="8373292" cy="5434149"/>
          </a:xfrm>
        </p:spPr>
        <p:txBody>
          <a:bodyPr>
            <a:normAutofit/>
          </a:bodyPr>
          <a:lstStyle/>
          <a:p>
            <a:pPr algn="ctr"/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</a:t>
            </a:r>
            <a:r>
              <a:rPr lang="pt-BR" sz="8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8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Orante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757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49" y="1214846"/>
            <a:ext cx="8083551" cy="5389154"/>
          </a:xfrm>
        </p:spPr>
        <p:txBody>
          <a:bodyPr>
            <a:normAutofit/>
          </a:bodyPr>
          <a:lstStyle/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b="1" dirty="0"/>
              <a:t>De mãos estendidas, ofertamos,</a:t>
            </a:r>
          </a:p>
          <a:p>
            <a:r>
              <a:rPr lang="pt-BR" b="1" dirty="0"/>
              <a:t>o que de graça recebemos.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6" y="365759"/>
            <a:ext cx="8765177" cy="6230984"/>
          </a:xfrm>
        </p:spPr>
        <p:txBody>
          <a:bodyPr anchor="ctr">
            <a:noAutofit/>
          </a:bodyPr>
          <a:lstStyle/>
          <a:p>
            <a:r>
              <a:rPr lang="pt-BR" sz="5200" dirty="0"/>
              <a:t>A natureza tão </a:t>
            </a:r>
            <a:r>
              <a:rPr lang="pt-BR" sz="5200" dirty="0" smtClean="0"/>
              <a:t>bela, que </a:t>
            </a:r>
            <a:r>
              <a:rPr lang="pt-BR" sz="5200" dirty="0"/>
              <a:t>é louvor, que é </a:t>
            </a:r>
            <a:r>
              <a:rPr lang="pt-BR" sz="5200" dirty="0" smtClean="0"/>
              <a:t>serviço, o </a:t>
            </a:r>
            <a:r>
              <a:rPr lang="pt-BR" sz="5200" dirty="0"/>
              <a:t>sol que ilumina as </a:t>
            </a:r>
            <a:r>
              <a:rPr lang="pt-BR" sz="5200" dirty="0" smtClean="0"/>
              <a:t>trevas, Transformando-as </a:t>
            </a:r>
            <a:r>
              <a:rPr lang="pt-BR" sz="5200" dirty="0"/>
              <a:t>em </a:t>
            </a:r>
            <a:r>
              <a:rPr lang="pt-BR" sz="5200" dirty="0" smtClean="0"/>
              <a:t>luz. O </a:t>
            </a:r>
            <a:r>
              <a:rPr lang="pt-BR" sz="5200" dirty="0"/>
              <a:t>dia que nos traz o </a:t>
            </a:r>
            <a:r>
              <a:rPr lang="pt-BR" sz="5200" dirty="0" smtClean="0"/>
              <a:t>pão, e </a:t>
            </a:r>
            <a:r>
              <a:rPr lang="pt-BR" sz="5200" dirty="0"/>
              <a:t>a noite que nos dá </a:t>
            </a:r>
            <a:r>
              <a:rPr lang="pt-BR" sz="5200" dirty="0" smtClean="0"/>
              <a:t>repouso. Ofertamos </a:t>
            </a:r>
            <a:r>
              <a:rPr lang="pt-BR" sz="5200" dirty="0"/>
              <a:t>ao Senhor,</a:t>
            </a:r>
          </a:p>
          <a:p>
            <a:r>
              <a:rPr lang="pt-BR" sz="5200" dirty="0"/>
              <a:t>o louvor da criação.</a:t>
            </a:r>
            <a:endParaRPr lang="pt-BR" sz="5200" dirty="0"/>
          </a:p>
        </p:txBody>
      </p:sp>
    </p:spTree>
    <p:extLst>
      <p:ext uri="{BB962C8B-B14F-4D97-AF65-F5344CB8AC3E}">
        <p14:creationId xmlns:p14="http://schemas.microsoft.com/office/powerpoint/2010/main" val="34324584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b="1" dirty="0"/>
              <a:t>De mãos estendidas, ofertamos,</a:t>
            </a:r>
          </a:p>
          <a:p>
            <a:r>
              <a:rPr lang="pt-BR" b="1" dirty="0"/>
              <a:t>o que de graça recebemos.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0448924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5131" y="326570"/>
            <a:ext cx="8712926" cy="6139543"/>
          </a:xfrm>
        </p:spPr>
        <p:txBody>
          <a:bodyPr anchor="ctr">
            <a:noAutofit/>
          </a:bodyPr>
          <a:lstStyle/>
          <a:p>
            <a:r>
              <a:rPr lang="pt-BR" sz="5400" b="1" dirty="0" smtClean="0"/>
              <a:t> </a:t>
            </a:r>
            <a:r>
              <a:rPr lang="pt-BR" sz="5400" dirty="0"/>
              <a:t>Nossa vida toda </a:t>
            </a:r>
            <a:r>
              <a:rPr lang="pt-BR" sz="5400" dirty="0" smtClean="0"/>
              <a:t>inteira ofertamos </a:t>
            </a:r>
            <a:r>
              <a:rPr lang="pt-BR" sz="5400" dirty="0"/>
              <a:t>ao </a:t>
            </a:r>
            <a:r>
              <a:rPr lang="pt-BR" sz="5400" dirty="0" smtClean="0"/>
              <a:t>Senhor, como </a:t>
            </a:r>
            <a:r>
              <a:rPr lang="pt-BR" sz="5400" dirty="0"/>
              <a:t>prova de amizade</a:t>
            </a:r>
            <a:r>
              <a:rPr lang="pt-BR" sz="5400" dirty="0" smtClean="0"/>
              <a:t>,  como </a:t>
            </a:r>
            <a:r>
              <a:rPr lang="pt-BR" sz="5400" dirty="0"/>
              <a:t>prova de </a:t>
            </a:r>
            <a:r>
              <a:rPr lang="pt-BR" sz="5400" dirty="0" smtClean="0"/>
              <a:t>amor. Com </a:t>
            </a:r>
            <a:r>
              <a:rPr lang="pt-BR" sz="5400" dirty="0"/>
              <a:t>o vinho e com o </a:t>
            </a:r>
            <a:r>
              <a:rPr lang="pt-BR" sz="5400" dirty="0" smtClean="0"/>
              <a:t>pão, ofertamos </a:t>
            </a:r>
            <a:r>
              <a:rPr lang="pt-BR" sz="5400" dirty="0"/>
              <a:t>ao </a:t>
            </a:r>
            <a:r>
              <a:rPr lang="pt-BR" sz="5400" dirty="0" smtClean="0"/>
              <a:t>Senhor nossa </a:t>
            </a:r>
            <a:r>
              <a:rPr lang="pt-BR" sz="5400" dirty="0"/>
              <a:t>vida toda </a:t>
            </a:r>
            <a:r>
              <a:rPr lang="pt-BR" sz="5400" dirty="0" smtClean="0"/>
              <a:t>inteira, o </a:t>
            </a:r>
            <a:r>
              <a:rPr lang="pt-BR" sz="5400" dirty="0"/>
              <a:t>louvor da criação.</a:t>
            </a:r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33621054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b="1" dirty="0"/>
              <a:t>De mãos estendidas, ofertamos,</a:t>
            </a:r>
          </a:p>
          <a:p>
            <a:r>
              <a:rPr lang="pt-BR" b="1" dirty="0"/>
              <a:t>o que de graça recebemos.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8433826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/>
              <a:t>V</a:t>
            </a:r>
            <a:r>
              <a:rPr lang="pt-BR" sz="8800" b="1" i="1" dirty="0" smtClean="0"/>
              <a:t>IC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03749" y="308356"/>
            <a:ext cx="8274492" cy="6194737"/>
          </a:xfrm>
        </p:spPr>
        <p:txBody>
          <a:bodyPr/>
          <a:lstStyle/>
          <a:p>
            <a:r>
              <a:rPr lang="pt-BR" b="1" i="1" dirty="0" smtClean="0"/>
              <a:t>SANTO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6165434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O vosso Filho permaneça </a:t>
            </a:r>
            <a:endParaRPr lang="pt-BR" sz="6600" b="1" i="1" dirty="0" smtClean="0"/>
          </a:p>
          <a:p>
            <a:r>
              <a:rPr lang="pt-BR" sz="6600" b="1" i="1" dirty="0" smtClean="0"/>
              <a:t>entre </a:t>
            </a:r>
            <a:r>
              <a:rPr lang="pt-BR" sz="6600" b="1" i="1" dirty="0"/>
              <a:t>nós!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466856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326571"/>
            <a:ext cx="7886700" cy="620485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Cristo querido, </a:t>
            </a:r>
          </a:p>
          <a:p>
            <a:pPr marL="0" indent="0" algn="ctr">
              <a:buNone/>
            </a:pPr>
            <a:r>
              <a:rPr lang="pt-BR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filho do pai, </a:t>
            </a:r>
          </a:p>
          <a:p>
            <a:pPr marL="0" indent="0" algn="ctr">
              <a:buNone/>
            </a:pPr>
            <a:r>
              <a:rPr lang="pt-BR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dá-nos tua paz!</a:t>
            </a:r>
            <a:endParaRPr lang="pt-BR" sz="7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4399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Mandai o vosso Espírito Santo!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9940382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5760" y="326570"/>
            <a:ext cx="8373291" cy="6074229"/>
          </a:xfrm>
        </p:spPr>
        <p:txBody>
          <a:bodyPr anchor="ctr">
            <a:normAutofit/>
          </a:bodyPr>
          <a:lstStyle/>
          <a:p>
            <a:r>
              <a:rPr lang="pt-BR" b="1" dirty="0"/>
              <a:t> </a:t>
            </a:r>
            <a:r>
              <a:rPr lang="pt-BR" sz="6600" b="1" i="1" dirty="0"/>
              <a:t>Anunciamos, Senhor, a vossa morte e proclamamos a vossa ressurreição. Vinde, Senhor Jesus!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18182623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Aceitai, ó </a:t>
            </a:r>
            <a:endParaRPr lang="pt-BR" sz="6600" b="1" i="1" dirty="0" smtClean="0"/>
          </a:p>
          <a:p>
            <a:r>
              <a:rPr lang="pt-BR" sz="6600" b="1" i="1" dirty="0" smtClean="0"/>
              <a:t>Senhor</a:t>
            </a:r>
            <a:r>
              <a:rPr lang="pt-BR" sz="6600" b="1" i="1" dirty="0"/>
              <a:t>, </a:t>
            </a:r>
            <a:endParaRPr lang="pt-BR" sz="6600" b="1" i="1" dirty="0" smtClean="0"/>
          </a:p>
          <a:p>
            <a:r>
              <a:rPr lang="pt-BR" sz="6600" b="1" i="1" dirty="0" smtClean="0"/>
              <a:t>a </a:t>
            </a:r>
            <a:r>
              <a:rPr lang="pt-BR" sz="6600" b="1" i="1" dirty="0"/>
              <a:t>nossa oferta!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6709964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O vosso Espírito </a:t>
            </a:r>
            <a:endParaRPr lang="pt-BR" sz="6600" b="1" i="1" dirty="0" smtClean="0"/>
          </a:p>
          <a:p>
            <a:r>
              <a:rPr lang="pt-BR" sz="6600" b="1" i="1" dirty="0" smtClean="0"/>
              <a:t>nos </a:t>
            </a:r>
            <a:r>
              <a:rPr lang="pt-BR" sz="6600" b="1" i="1" dirty="0"/>
              <a:t>una num só corpo!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7214525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Caminhamos </a:t>
            </a:r>
            <a:r>
              <a:rPr lang="pt-BR" sz="6600" b="1" i="1" dirty="0" smtClean="0"/>
              <a:t>no</a:t>
            </a:r>
          </a:p>
          <a:p>
            <a:r>
              <a:rPr lang="pt-BR" sz="6600" b="1" i="1" dirty="0" smtClean="0"/>
              <a:t> </a:t>
            </a:r>
            <a:r>
              <a:rPr lang="pt-BR" sz="6600" b="1" i="1" dirty="0"/>
              <a:t>amor e na alegria!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20929118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b="1" dirty="0"/>
              <a:t> </a:t>
            </a:r>
            <a:r>
              <a:rPr lang="pt-BR" sz="6600" b="1" dirty="0"/>
              <a:t>Concedei-lhe, ó Senhor, a luz </a:t>
            </a:r>
            <a:endParaRPr lang="pt-BR" sz="6600" b="1" dirty="0" smtClean="0"/>
          </a:p>
          <a:p>
            <a:r>
              <a:rPr lang="pt-BR" sz="6600" b="1" dirty="0" smtClean="0"/>
              <a:t>eterna</a:t>
            </a:r>
            <a:r>
              <a:rPr lang="pt-BR" sz="6600" b="1" dirty="0"/>
              <a:t>!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1272001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9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Amém!</a:t>
            </a:r>
          </a:p>
        </p:txBody>
      </p:sp>
    </p:spTree>
    <p:extLst>
      <p:ext uri="{BB962C8B-B14F-4D97-AF65-F5344CB8AC3E}">
        <p14:creationId xmlns:p14="http://schemas.microsoft.com/office/powerpoint/2010/main" val="35215455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6713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0816343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0" y="326570"/>
            <a:ext cx="8334103" cy="6283235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Vocês, pobres, é que são </a:t>
            </a:r>
            <a:r>
              <a:rPr lang="pt-BR" b="1" i="1" dirty="0" smtClean="0"/>
              <a:t>felizes e </a:t>
            </a:r>
            <a:r>
              <a:rPr lang="pt-BR" b="1" i="1" dirty="0"/>
              <a:t>vocês, não violentos, também.</a:t>
            </a:r>
          </a:p>
          <a:p>
            <a:pPr fontAlgn="b"/>
            <a:r>
              <a:rPr lang="pt-BR" b="1" i="1" dirty="0"/>
              <a:t>Os que buscam com sede a </a:t>
            </a:r>
            <a:r>
              <a:rPr lang="pt-BR" b="1" i="1" dirty="0" smtClean="0"/>
              <a:t>justiça, e </a:t>
            </a:r>
            <a:r>
              <a:rPr lang="pt-BR" b="1" i="1" dirty="0"/>
              <a:t>os que sofrem por causa do bem!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42726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0" y="326570"/>
            <a:ext cx="8334103" cy="6283235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Bendito o Deus de Israel que seu povo visitou</a:t>
            </a:r>
          </a:p>
          <a:p>
            <a:pPr fontAlgn="b"/>
            <a:r>
              <a:rPr lang="pt-BR" i="1" dirty="0"/>
              <a:t>e deu-nos libertação, enviando um Salvador,</a:t>
            </a:r>
          </a:p>
          <a:p>
            <a:pPr fontAlgn="b"/>
            <a:r>
              <a:rPr lang="pt-BR" i="1" dirty="0"/>
              <a:t>da casa do rei Davi, seu ungido servidor.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5745297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0" y="326570"/>
            <a:ext cx="8334103" cy="6283235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Vocês, pobres, é que são </a:t>
            </a:r>
            <a:r>
              <a:rPr lang="pt-BR" b="1" i="1" dirty="0" smtClean="0"/>
              <a:t>felizes e </a:t>
            </a:r>
            <a:r>
              <a:rPr lang="pt-BR" b="1" i="1" dirty="0"/>
              <a:t>vocês, não violentos, também.</a:t>
            </a:r>
          </a:p>
          <a:p>
            <a:pPr fontAlgn="b"/>
            <a:r>
              <a:rPr lang="pt-BR" b="1" i="1" dirty="0"/>
              <a:t>Os que buscam com sede a </a:t>
            </a:r>
            <a:r>
              <a:rPr lang="pt-BR" b="1" i="1" dirty="0" smtClean="0"/>
              <a:t>justiça, e </a:t>
            </a:r>
            <a:r>
              <a:rPr lang="pt-BR" b="1" i="1" dirty="0"/>
              <a:t>os que sofrem por causa do bem!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8027938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0" y="326570"/>
            <a:ext cx="8334103" cy="6283235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 smtClean="0"/>
              <a:t> </a:t>
            </a:r>
            <a:r>
              <a:rPr lang="pt-BR" i="1" dirty="0"/>
              <a:t>Cumpriu a voz dos profetas, desde os tempos mais </a:t>
            </a:r>
            <a:r>
              <a:rPr lang="pt-BR" i="1" dirty="0" smtClean="0"/>
              <a:t>antigos, quis </a:t>
            </a:r>
            <a:r>
              <a:rPr lang="pt-BR" i="1" dirty="0"/>
              <a:t>libertar o seu povo do poder dos </a:t>
            </a:r>
            <a:r>
              <a:rPr lang="pt-BR" i="1" dirty="0" smtClean="0"/>
              <a:t>inimigos, lembrando-se </a:t>
            </a:r>
            <a:r>
              <a:rPr lang="pt-BR" i="1" dirty="0"/>
              <a:t>da aliança de Abraão e dos antigos.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9566576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0" y="326570"/>
            <a:ext cx="8334103" cy="6283235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Vocês, pobres, é que são </a:t>
            </a:r>
            <a:r>
              <a:rPr lang="pt-BR" b="1" i="1" dirty="0" smtClean="0"/>
              <a:t>felizes e </a:t>
            </a:r>
            <a:r>
              <a:rPr lang="pt-BR" b="1" i="1" dirty="0"/>
              <a:t>vocês, não violentos, também.</a:t>
            </a:r>
          </a:p>
          <a:p>
            <a:pPr fontAlgn="b"/>
            <a:r>
              <a:rPr lang="pt-BR" b="1" i="1" dirty="0"/>
              <a:t>Os que buscam com sede a </a:t>
            </a:r>
            <a:r>
              <a:rPr lang="pt-BR" b="1" i="1" dirty="0" smtClean="0"/>
              <a:t>justiça, e </a:t>
            </a:r>
            <a:r>
              <a:rPr lang="pt-BR" b="1" i="1" dirty="0"/>
              <a:t>os que sofrem por causa do bem!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2092081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0" y="326570"/>
            <a:ext cx="8334103" cy="6283235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Fez a seu povo a promessa de viver na </a:t>
            </a:r>
            <a:r>
              <a:rPr lang="pt-BR" i="1" dirty="0" smtClean="0"/>
              <a:t>liberdade, sem </a:t>
            </a:r>
            <a:r>
              <a:rPr lang="pt-BR" i="1" dirty="0"/>
              <a:t>medos e sem pavores dos que agem com </a:t>
            </a:r>
            <a:r>
              <a:rPr lang="pt-BR" i="1" dirty="0" smtClean="0"/>
              <a:t>maldade e </a:t>
            </a:r>
            <a:r>
              <a:rPr lang="pt-BR" i="1" dirty="0"/>
              <a:t>sempre a ele servir, na justiça e santidade</a:t>
            </a:r>
            <a:r>
              <a:rPr lang="pt-BR" b="1" i="1" dirty="0"/>
              <a:t>.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60729443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0" y="326570"/>
            <a:ext cx="8334103" cy="6283235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Vocês, pobres, é que são </a:t>
            </a:r>
            <a:r>
              <a:rPr lang="pt-BR" b="1" i="1" dirty="0" smtClean="0"/>
              <a:t>felizes e </a:t>
            </a:r>
            <a:r>
              <a:rPr lang="pt-BR" b="1" i="1" dirty="0"/>
              <a:t>vocês, não violentos, também.</a:t>
            </a:r>
          </a:p>
          <a:p>
            <a:pPr fontAlgn="b"/>
            <a:r>
              <a:rPr lang="pt-BR" b="1" i="1" dirty="0"/>
              <a:t>Os que buscam com sede a </a:t>
            </a:r>
            <a:r>
              <a:rPr lang="pt-BR" b="1" i="1" dirty="0" smtClean="0"/>
              <a:t>justiça, e </a:t>
            </a:r>
            <a:r>
              <a:rPr lang="pt-BR" b="1" i="1" dirty="0"/>
              <a:t>os que sofrem por causa do bem!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73767796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0" y="326570"/>
            <a:ext cx="8334103" cy="6283235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Menino, serás profeta do Altíssimo Senhor,</a:t>
            </a:r>
          </a:p>
          <a:p>
            <a:pPr fontAlgn="b"/>
            <a:r>
              <a:rPr lang="pt-BR" i="1" dirty="0"/>
              <a:t>pra ir à frente aplainando os caminhos do Senhor,</a:t>
            </a:r>
          </a:p>
          <a:p>
            <a:pPr fontAlgn="b"/>
            <a:r>
              <a:rPr lang="pt-BR" i="1" dirty="0"/>
              <a:t>anunciando o perdão a um povo pecador.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306114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0" y="326570"/>
            <a:ext cx="8334103" cy="6283235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Vocês, pobres, é que são </a:t>
            </a:r>
            <a:r>
              <a:rPr lang="pt-BR" b="1" i="1" dirty="0" smtClean="0"/>
              <a:t>felizes e </a:t>
            </a:r>
            <a:r>
              <a:rPr lang="pt-BR" b="1" i="1" dirty="0"/>
              <a:t>vocês, não violentos, também.</a:t>
            </a:r>
          </a:p>
          <a:p>
            <a:pPr fontAlgn="b"/>
            <a:r>
              <a:rPr lang="pt-BR" b="1" i="1" dirty="0"/>
              <a:t>Os que buscam com sede a </a:t>
            </a:r>
            <a:r>
              <a:rPr lang="pt-BR" b="1" i="1" dirty="0" smtClean="0"/>
              <a:t>justiça, e </a:t>
            </a:r>
            <a:r>
              <a:rPr lang="pt-BR" b="1" i="1" dirty="0"/>
              <a:t>os que sofrem por causa do bem!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40247630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0" y="326570"/>
            <a:ext cx="8334103" cy="6283235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É Ele o Sol Oriente que nos veio visitar</a:t>
            </a:r>
          </a:p>
          <a:p>
            <a:pPr fontAlgn="b"/>
            <a:r>
              <a:rPr lang="pt-BR" i="1" dirty="0"/>
              <a:t>da morte da escuridão vem a todos libertar.</a:t>
            </a:r>
          </a:p>
          <a:p>
            <a:pPr fontAlgn="b"/>
            <a:r>
              <a:rPr lang="pt-BR" i="1" dirty="0"/>
              <a:t>A nós seu povo remido, para a paz faz caminhar.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63118892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0" y="326570"/>
            <a:ext cx="8334103" cy="6283235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Vocês, pobres, é que são </a:t>
            </a:r>
            <a:r>
              <a:rPr lang="pt-BR" b="1" i="1" dirty="0" smtClean="0"/>
              <a:t>felizes e </a:t>
            </a:r>
            <a:r>
              <a:rPr lang="pt-BR" b="1" i="1" dirty="0"/>
              <a:t>vocês, não violentos, também.</a:t>
            </a:r>
          </a:p>
          <a:p>
            <a:pPr fontAlgn="b"/>
            <a:r>
              <a:rPr lang="pt-BR" b="1" i="1" dirty="0"/>
              <a:t>Os que buscam com sede a </a:t>
            </a:r>
            <a:r>
              <a:rPr lang="pt-BR" b="1" i="1" dirty="0" smtClean="0"/>
              <a:t>justiça, e </a:t>
            </a:r>
            <a:r>
              <a:rPr lang="pt-BR" b="1" i="1" dirty="0"/>
              <a:t>os que sofrem por causa do bem!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100719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587830"/>
            <a:ext cx="8512935" cy="5967516"/>
          </a:xfrm>
        </p:spPr>
        <p:txBody>
          <a:bodyPr>
            <a:normAutofit/>
          </a:bodyPr>
          <a:lstStyle/>
          <a:p>
            <a:r>
              <a:rPr lang="pt-BR" sz="8000" b="1" i="1" dirty="0"/>
              <a:t>Canto de </a:t>
            </a:r>
            <a:endParaRPr lang="pt-BR" sz="8000" b="1" i="1" dirty="0" smtClean="0"/>
          </a:p>
          <a:p>
            <a:r>
              <a:rPr lang="pt-BR" sz="8000" b="1" i="1" dirty="0" smtClean="0"/>
              <a:t>Abertura</a:t>
            </a:r>
            <a:endParaRPr lang="pt-BR" sz="8000" dirty="0"/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dirty="0"/>
              <a:t>Ó Senhor, salva teus </a:t>
            </a:r>
            <a:r>
              <a:rPr lang="pt-BR" b="1" dirty="0" smtClean="0"/>
              <a:t>filhos e </a:t>
            </a:r>
            <a:r>
              <a:rPr lang="pt-BR" b="1" dirty="0"/>
              <a:t>reúne os </a:t>
            </a:r>
            <a:r>
              <a:rPr lang="pt-BR" b="1" dirty="0" smtClean="0"/>
              <a:t>espalhados, para </a:t>
            </a:r>
            <a:r>
              <a:rPr lang="pt-BR" b="1" dirty="0"/>
              <a:t>que te </a:t>
            </a:r>
            <a:r>
              <a:rPr lang="pt-BR" b="1" dirty="0" smtClean="0"/>
              <a:t>celebremos, nós</a:t>
            </a:r>
            <a:r>
              <a:rPr lang="pt-BR" b="1" dirty="0"/>
              <a:t>, em ti, glorificados!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dirty="0"/>
              <a:t>Venham todos, com </a:t>
            </a:r>
            <a:r>
              <a:rPr lang="pt-BR" dirty="0" smtClean="0"/>
              <a:t>alegria, Aclamar </a:t>
            </a:r>
            <a:r>
              <a:rPr lang="pt-BR" dirty="0"/>
              <a:t>nosso </a:t>
            </a:r>
            <a:r>
              <a:rPr lang="pt-BR" dirty="0" smtClean="0"/>
              <a:t>Senhor, Caminhando </a:t>
            </a:r>
            <a:r>
              <a:rPr lang="pt-BR" dirty="0"/>
              <a:t>ao seu </a:t>
            </a:r>
            <a:r>
              <a:rPr lang="pt-BR" dirty="0" smtClean="0"/>
              <a:t>encontro, proclamando </a:t>
            </a:r>
            <a:r>
              <a:rPr lang="pt-BR" dirty="0"/>
              <a:t>seu </a:t>
            </a:r>
            <a:r>
              <a:rPr lang="pt-BR" dirty="0" smtClean="0"/>
              <a:t>louvor. Ele </a:t>
            </a:r>
            <a:r>
              <a:rPr lang="pt-BR" dirty="0"/>
              <a:t>é o Rei dos </a:t>
            </a:r>
            <a:r>
              <a:rPr lang="pt-BR" dirty="0" smtClean="0"/>
              <a:t>reis. E </a:t>
            </a:r>
            <a:r>
              <a:rPr lang="pt-BR" dirty="0"/>
              <a:t>dos deuses o maior.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4542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dirty="0"/>
              <a:t>Ó Senhor, salva teus </a:t>
            </a:r>
            <a:r>
              <a:rPr lang="pt-BR" b="1" dirty="0" smtClean="0"/>
              <a:t>filhos e </a:t>
            </a:r>
            <a:r>
              <a:rPr lang="pt-BR" b="1" dirty="0"/>
              <a:t>reúne os </a:t>
            </a:r>
            <a:r>
              <a:rPr lang="pt-BR" b="1" dirty="0" smtClean="0"/>
              <a:t>espalhados, para </a:t>
            </a:r>
            <a:r>
              <a:rPr lang="pt-BR" b="1" dirty="0"/>
              <a:t>que te </a:t>
            </a:r>
            <a:r>
              <a:rPr lang="pt-BR" b="1" dirty="0" smtClean="0"/>
              <a:t>celebremos, nós</a:t>
            </a:r>
            <a:r>
              <a:rPr lang="pt-BR" b="1" dirty="0"/>
              <a:t>, em ti, glorificados!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69688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595360" cy="6257110"/>
          </a:xfrm>
        </p:spPr>
        <p:txBody>
          <a:bodyPr anchor="ctr">
            <a:noAutofit/>
          </a:bodyPr>
          <a:lstStyle/>
          <a:p>
            <a:r>
              <a:rPr lang="pt-BR" dirty="0"/>
              <a:t>Tudo é dele: abismos, </a:t>
            </a:r>
            <a:r>
              <a:rPr lang="pt-BR" dirty="0" smtClean="0"/>
              <a:t>montes, Mar </a:t>
            </a:r>
            <a:r>
              <a:rPr lang="pt-BR" dirty="0"/>
              <a:t>e terra ele </a:t>
            </a:r>
            <a:r>
              <a:rPr lang="pt-BR" dirty="0" smtClean="0"/>
              <a:t>formou. De </a:t>
            </a:r>
            <a:r>
              <a:rPr lang="pt-BR" dirty="0"/>
              <a:t>joelhos </a:t>
            </a:r>
            <a:r>
              <a:rPr lang="pt-BR" dirty="0" smtClean="0"/>
              <a:t>adoremos Este </a:t>
            </a:r>
            <a:r>
              <a:rPr lang="pt-BR" dirty="0"/>
              <a:t>Deus que nos </a:t>
            </a:r>
            <a:r>
              <a:rPr lang="pt-BR" dirty="0" smtClean="0"/>
              <a:t>criou, Pois </a:t>
            </a:r>
            <a:r>
              <a:rPr lang="pt-BR" dirty="0"/>
              <a:t>nós somos seu rebanho</a:t>
            </a:r>
          </a:p>
          <a:p>
            <a:r>
              <a:rPr lang="pt-BR" dirty="0"/>
              <a:t>E ele é nosso Pastor.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33303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Facetado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4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1442</TotalTime>
  <Words>780</Words>
  <Application>Microsoft Office PowerPoint</Application>
  <PresentationFormat>Apresentação na tela (4:3)</PresentationFormat>
  <Paragraphs>82</Paragraphs>
  <Slides>50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4</vt:i4>
      </vt:variant>
      <vt:variant>
        <vt:lpstr>Títulos de slides</vt:lpstr>
      </vt:variant>
      <vt:variant>
        <vt:i4>50</vt:i4>
      </vt:variant>
    </vt:vector>
  </HeadingPairs>
  <TitlesOfParts>
    <vt:vector size="60" baseType="lpstr">
      <vt:lpstr>Arial</vt:lpstr>
      <vt:lpstr>Calibri</vt:lpstr>
      <vt:lpstr>Calibri Light</vt:lpstr>
      <vt:lpstr>Times New Roman</vt:lpstr>
      <vt:lpstr>Trebuchet MS</vt:lpstr>
      <vt:lpstr>Wingdings 3</vt:lpstr>
      <vt:lpstr>Tema do Office</vt:lpstr>
      <vt:lpstr>Office Theme</vt:lpstr>
      <vt:lpstr>Facetado</vt:lpstr>
      <vt:lpstr>1_Tema do Office</vt:lpstr>
      <vt:lpstr>IV Domingo  do Tempo  Comum 29/01/2023</vt:lpstr>
      <vt:lpstr>Refrão  Orante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 do Carmo</cp:lastModifiedBy>
  <cp:revision>129</cp:revision>
  <dcterms:created xsi:type="dcterms:W3CDTF">2021-02-27T18:57:26Z</dcterms:created>
  <dcterms:modified xsi:type="dcterms:W3CDTF">2022-12-21T20:40:58Z</dcterms:modified>
</cp:coreProperties>
</file>