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14" r:id="rId3"/>
  </p:sldMasterIdLst>
  <p:sldIdLst>
    <p:sldId id="258" r:id="rId4"/>
    <p:sldId id="264" r:id="rId5"/>
    <p:sldId id="260" r:id="rId6"/>
    <p:sldId id="265" r:id="rId7"/>
    <p:sldId id="262" r:id="rId8"/>
    <p:sldId id="477" r:id="rId9"/>
    <p:sldId id="476" r:id="rId10"/>
    <p:sldId id="479" r:id="rId11"/>
    <p:sldId id="478" r:id="rId12"/>
    <p:sldId id="482" r:id="rId13"/>
    <p:sldId id="481" r:id="rId14"/>
    <p:sldId id="480" r:id="rId15"/>
    <p:sldId id="483" r:id="rId16"/>
    <p:sldId id="484" r:id="rId17"/>
    <p:sldId id="271" r:id="rId18"/>
    <p:sldId id="296" r:id="rId19"/>
    <p:sldId id="487" r:id="rId20"/>
    <p:sldId id="458" r:id="rId21"/>
    <p:sldId id="457" r:id="rId22"/>
    <p:sldId id="429" r:id="rId23"/>
    <p:sldId id="406" r:id="rId24"/>
    <p:sldId id="413" r:id="rId25"/>
    <p:sldId id="330" r:id="rId26"/>
    <p:sldId id="332" r:id="rId27"/>
    <p:sldId id="328" r:id="rId28"/>
    <p:sldId id="327" r:id="rId29"/>
    <p:sldId id="326" r:id="rId30"/>
    <p:sldId id="388" r:id="rId31"/>
    <p:sldId id="389" r:id="rId32"/>
    <p:sldId id="339" r:id="rId33"/>
    <p:sldId id="488" r:id="rId34"/>
    <p:sldId id="342" r:id="rId35"/>
    <p:sldId id="489" r:id="rId36"/>
    <p:sldId id="343" r:id="rId37"/>
    <p:sldId id="490" r:id="rId38"/>
    <p:sldId id="347" r:id="rId39"/>
    <p:sldId id="491" r:id="rId40"/>
    <p:sldId id="430" r:id="rId41"/>
    <p:sldId id="492" r:id="rId42"/>
    <p:sldId id="380" r:id="rId43"/>
    <p:sldId id="493" r:id="rId44"/>
    <p:sldId id="431" r:id="rId45"/>
    <p:sldId id="494" r:id="rId46"/>
    <p:sldId id="423" r:id="rId47"/>
    <p:sldId id="495" r:id="rId48"/>
    <p:sldId id="459" r:id="rId49"/>
    <p:sldId id="496" r:id="rId50"/>
    <p:sldId id="460" r:id="rId51"/>
    <p:sldId id="497" r:id="rId52"/>
    <p:sldId id="425" r:id="rId53"/>
    <p:sldId id="351" r:id="rId54"/>
    <p:sldId id="356" r:id="rId55"/>
    <p:sldId id="355" r:id="rId56"/>
    <p:sldId id="461" r:id="rId57"/>
    <p:sldId id="463" r:id="rId58"/>
    <p:sldId id="465" r:id="rId59"/>
    <p:sldId id="464" r:id="rId60"/>
    <p:sldId id="462" r:id="rId61"/>
    <p:sldId id="466" r:id="rId62"/>
    <p:sldId id="467" r:id="rId63"/>
    <p:sldId id="468" r:id="rId64"/>
    <p:sldId id="486" r:id="rId65"/>
    <p:sldId id="485" r:id="rId66"/>
    <p:sldId id="353" r:id="rId6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presProps" Target="presProps.xml"/><Relationship Id="rId7" Type="http://schemas.openxmlformats.org/officeDocument/2006/relationships/slide" Target="slides/slide4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09757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1055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55090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91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14753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78878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90761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22351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0261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45447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88810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08546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91459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935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26689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561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06/12/2022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36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955" y="496390"/>
            <a:ext cx="7471954" cy="5839096"/>
          </a:xfrm>
        </p:spPr>
        <p:txBody>
          <a:bodyPr anchor="ctr">
            <a:normAutofit/>
          </a:bodyPr>
          <a:lstStyle/>
          <a:p>
            <a:pPr algn="ctr"/>
            <a: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Domingo do Advento</a:t>
            </a:r>
            <a:b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18/12/2022 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7200" b="1" dirty="0"/>
              <a:t>Emanuel, Deus conosco, vem ao nosso mundo, vem!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991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7200" dirty="0"/>
              <a:t>Salva e protege esta vinha, foi tua mão que a plantou!</a:t>
            </a:r>
          </a:p>
        </p:txBody>
      </p:sp>
    </p:spTree>
    <p:extLst>
      <p:ext uri="{BB962C8B-B14F-4D97-AF65-F5344CB8AC3E}">
        <p14:creationId xmlns:p14="http://schemas.microsoft.com/office/powerpoint/2010/main" val="4232503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7200" b="1" dirty="0"/>
              <a:t>Emanuel, Deus conosco, vem ao nosso mundo, vem!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775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7200" dirty="0"/>
              <a:t>Salva e confirma este eleito, ele, que é nosso pastor!</a:t>
            </a:r>
          </a:p>
        </p:txBody>
      </p:sp>
    </p:spTree>
    <p:extLst>
      <p:ext uri="{BB962C8B-B14F-4D97-AF65-F5344CB8AC3E}">
        <p14:creationId xmlns:p14="http://schemas.microsoft.com/office/powerpoint/2010/main" val="3517794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7200" b="1" dirty="0"/>
              <a:t>Emanuel, Deus conosco, vem ao nosso mundo, vem!</a:t>
            </a:r>
          </a:p>
          <a:p>
            <a:endParaRPr lang="pt-B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586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9635" y="326571"/>
            <a:ext cx="8175716" cy="5995852"/>
          </a:xfrm>
        </p:spPr>
        <p:txBody>
          <a:bodyPr anchor="ctr">
            <a:normAutofit fontScale="62500" lnSpcReduction="20000"/>
          </a:bodyPr>
          <a:lstStyle/>
          <a:p>
            <a:r>
              <a:rPr lang="pt-BR" sz="8500" b="1" dirty="0"/>
              <a:t> </a:t>
            </a:r>
          </a:p>
          <a:p>
            <a:r>
              <a:rPr lang="pt-BR" sz="9600" b="1" i="1" dirty="0"/>
              <a:t>Salmo Responsorial</a:t>
            </a:r>
          </a:p>
          <a:p>
            <a:endParaRPr lang="pt-BR" sz="9300" b="1" dirty="0"/>
          </a:p>
          <a:p>
            <a:r>
              <a:rPr lang="pt-BR" sz="9300" b="1" dirty="0"/>
              <a:t>O rei da glória é o Senhor onipotente; abri as portas para que ele possa entrar!</a:t>
            </a:r>
            <a:br>
              <a:rPr lang="pt-BR" sz="7200" dirty="0"/>
            </a:br>
            <a:br>
              <a:rPr lang="pt-BR" sz="7200" dirty="0"/>
            </a:b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1590761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751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8011" y="248194"/>
            <a:ext cx="8321040" cy="6355806"/>
          </a:xfrm>
        </p:spPr>
        <p:txBody>
          <a:bodyPr anchor="ctr">
            <a:normAutofit fontScale="70000" lnSpcReduction="20000"/>
          </a:bodyPr>
          <a:lstStyle/>
          <a:p>
            <a:r>
              <a:rPr lang="pt-BR" sz="7100" dirty="0"/>
              <a:t> </a:t>
            </a:r>
          </a:p>
          <a:p>
            <a:br>
              <a:rPr lang="pt-BR" sz="9400" i="1" dirty="0"/>
            </a:br>
            <a:r>
              <a:rPr lang="pt-BR" sz="9400" i="1" dirty="0"/>
              <a:t> Aleluia, aleluia!</a:t>
            </a:r>
          </a:p>
          <a:p>
            <a:r>
              <a:rPr lang="pt-BR" sz="9400" b="1" i="1" dirty="0"/>
              <a:t>Aleluia, aleluia!</a:t>
            </a:r>
          </a:p>
          <a:p>
            <a:r>
              <a:rPr lang="pt-BR" sz="9400" i="1" dirty="0"/>
              <a:t>Eis que  virgem </a:t>
            </a:r>
          </a:p>
          <a:p>
            <a:r>
              <a:rPr lang="pt-BR" sz="9400" i="1" dirty="0"/>
              <a:t>concebera!</a:t>
            </a:r>
          </a:p>
          <a:p>
            <a:r>
              <a:rPr lang="pt-BR" sz="9400" b="1" i="1" dirty="0"/>
              <a:t>Eis que  virgem</a:t>
            </a:r>
          </a:p>
          <a:p>
            <a:r>
              <a:rPr lang="pt-BR" sz="9400" b="1" i="1" dirty="0"/>
              <a:t> concebera!</a:t>
            </a:r>
          </a:p>
          <a:p>
            <a:endParaRPr lang="pt-BR" b="1" i="1" dirty="0"/>
          </a:p>
          <a:p>
            <a:endParaRPr lang="pt-BR" i="1" dirty="0"/>
          </a:p>
          <a:p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3681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5943" y="287383"/>
            <a:ext cx="8752114" cy="6316617"/>
          </a:xfrm>
        </p:spPr>
        <p:txBody>
          <a:bodyPr anchor="ctr">
            <a:normAutofit fontScale="32500" lnSpcReduction="20000"/>
          </a:bodyPr>
          <a:lstStyle/>
          <a:p>
            <a:endParaRPr lang="pt-BR" sz="16500" dirty="0"/>
          </a:p>
          <a:p>
            <a:r>
              <a:rPr lang="pt-BR" sz="16500" dirty="0"/>
              <a:t> </a:t>
            </a:r>
            <a:r>
              <a:rPr lang="pt-BR" sz="20300" i="1" dirty="0"/>
              <a:t>E um filho á luz dará!</a:t>
            </a:r>
          </a:p>
          <a:p>
            <a:r>
              <a:rPr lang="pt-BR" sz="20300" b="1" i="1" dirty="0"/>
              <a:t>E um filho á luz dará!</a:t>
            </a:r>
            <a:br>
              <a:rPr lang="pt-BR" sz="20300" b="1" i="1" dirty="0"/>
            </a:br>
            <a:r>
              <a:rPr lang="pt-BR" sz="20300" i="1" dirty="0"/>
              <a:t>    Deus conosco:</a:t>
            </a:r>
          </a:p>
          <a:p>
            <a:r>
              <a:rPr lang="pt-BR" sz="20300" i="1" dirty="0"/>
              <a:t> Emanuel.</a:t>
            </a:r>
          </a:p>
          <a:p>
            <a:r>
              <a:rPr lang="pt-BR" sz="20300" b="1" i="1" dirty="0"/>
              <a:t>Deus conosco:</a:t>
            </a:r>
          </a:p>
          <a:p>
            <a:r>
              <a:rPr lang="pt-BR" sz="20300" b="1" i="1" dirty="0"/>
              <a:t> Emanuel.</a:t>
            </a:r>
          </a:p>
          <a:p>
            <a:endParaRPr lang="pt-BR" sz="7100" dirty="0"/>
          </a:p>
          <a:p>
            <a:br>
              <a:rPr lang="pt-BR" sz="4400" i="1" dirty="0"/>
            </a:br>
            <a:r>
              <a:rPr lang="pt-BR" i="1" dirty="0"/>
              <a:t> </a:t>
            </a:r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102619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6389" y="1690689"/>
            <a:ext cx="8190411" cy="484074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Nossos olhos ganharão nova luz com a tua presença, Jesus!</a:t>
            </a:r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Evangelho de Jesus Cristo segundo Mateus 1,18-24</a:t>
            </a:r>
          </a:p>
        </p:txBody>
      </p:sp>
    </p:spTree>
    <p:extLst>
      <p:ext uri="{BB962C8B-B14F-4D97-AF65-F5344CB8AC3E}">
        <p14:creationId xmlns:p14="http://schemas.microsoft.com/office/powerpoint/2010/main" val="1087772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6571" y="1449976"/>
            <a:ext cx="8347166" cy="530352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Mostrai-nos, Senhor, o vosso amor!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326571"/>
            <a:ext cx="8083551" cy="6277429"/>
          </a:xfrm>
        </p:spPr>
        <p:txBody>
          <a:bodyPr>
            <a:normAutofit/>
          </a:bodyPr>
          <a:lstStyle/>
          <a:p>
            <a:r>
              <a:rPr lang="pt-BR" b="1" i="1" dirty="0"/>
              <a:t>Preparação das Oferendas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i="1" dirty="0"/>
              <a:t>Muito suspira por ti teu povo fiel, tua Israel, </a:t>
            </a:r>
            <a:r>
              <a:rPr lang="pt-BR" b="1" i="1" dirty="0"/>
              <a:t>(Bis)</a:t>
            </a:r>
          </a:p>
          <a:p>
            <a:r>
              <a:rPr lang="pt-BR" i="1" dirty="0"/>
              <a:t>ó Santo Messias! </a:t>
            </a:r>
            <a:r>
              <a:rPr lang="pt-BR" b="1" i="1" dirty="0"/>
              <a:t>(Bis)</a:t>
            </a:r>
          </a:p>
        </p:txBody>
      </p:sp>
    </p:spTree>
    <p:extLst>
      <p:ext uri="{BB962C8B-B14F-4D97-AF65-F5344CB8AC3E}">
        <p14:creationId xmlns:p14="http://schemas.microsoft.com/office/powerpoint/2010/main" val="3059268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6152606"/>
          </a:xfrm>
        </p:spPr>
        <p:txBody>
          <a:bodyPr anchor="ctr">
            <a:normAutofit/>
          </a:bodyPr>
          <a:lstStyle/>
          <a:p>
            <a:r>
              <a:rPr lang="pt-BR" i="1" dirty="0"/>
              <a:t>Tua lembrança embalsama, dos que te amam, os tristes dias, </a:t>
            </a:r>
            <a:r>
              <a:rPr lang="pt-BR" b="1" i="1" dirty="0"/>
              <a:t>(Bis)</a:t>
            </a:r>
          </a:p>
          <a:p>
            <a:r>
              <a:rPr lang="pt-BR" i="1" dirty="0"/>
              <a:t>ó Santo Messias! </a:t>
            </a:r>
            <a:r>
              <a:rPr lang="pt-BR" b="1" i="1" dirty="0"/>
              <a:t>(Bis)</a:t>
            </a:r>
          </a:p>
        </p:txBody>
      </p:sp>
    </p:spTree>
    <p:extLst>
      <p:ext uri="{BB962C8B-B14F-4D97-AF65-F5344CB8AC3E}">
        <p14:creationId xmlns:p14="http://schemas.microsoft.com/office/powerpoint/2010/main" val="17258874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503919" cy="6296298"/>
          </a:xfrm>
        </p:spPr>
        <p:txBody>
          <a:bodyPr anchor="ctr">
            <a:noAutofit/>
          </a:bodyPr>
          <a:lstStyle/>
          <a:p>
            <a:r>
              <a:rPr lang="pt-BR" i="1" dirty="0"/>
              <a:t>A nação que te adorava, tornaram-na escrava, encheram-na de dor, </a:t>
            </a:r>
            <a:r>
              <a:rPr lang="pt-BR" b="1" i="1" dirty="0"/>
              <a:t>(Bis)</a:t>
            </a:r>
          </a:p>
          <a:p>
            <a:r>
              <a:rPr lang="pt-BR" i="1" dirty="0"/>
              <a:t>ó Santo Messias! </a:t>
            </a:r>
            <a:r>
              <a:rPr lang="pt-BR" b="1" i="1" dirty="0"/>
              <a:t>(Bis)</a:t>
            </a:r>
            <a:endParaRPr lang="pt-BR" sz="6000" b="1" i="1" dirty="0"/>
          </a:p>
        </p:txBody>
      </p:sp>
    </p:spTree>
    <p:extLst>
      <p:ext uri="{BB962C8B-B14F-4D97-AF65-F5344CB8AC3E}">
        <p14:creationId xmlns:p14="http://schemas.microsoft.com/office/powerpoint/2010/main" val="1141788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503919" cy="6296298"/>
          </a:xfrm>
        </p:spPr>
        <p:txBody>
          <a:bodyPr anchor="ctr">
            <a:noAutofit/>
          </a:bodyPr>
          <a:lstStyle/>
          <a:p>
            <a:r>
              <a:rPr lang="pt-BR" dirty="0"/>
              <a:t> </a:t>
            </a:r>
            <a:r>
              <a:rPr lang="pt-BR" i="1" dirty="0"/>
              <a:t>Apressa-te em vir</a:t>
            </a:r>
          </a:p>
          <a:p>
            <a:r>
              <a:rPr lang="pt-BR" i="1" dirty="0"/>
              <a:t> libertá-la, em vir</a:t>
            </a:r>
          </a:p>
          <a:p>
            <a:r>
              <a:rPr lang="pt-BR" i="1" dirty="0"/>
              <a:t> salvá-la, bendito Senhor, bendito Senhor!</a:t>
            </a:r>
            <a:endParaRPr lang="pt-BR" sz="6000" i="1" dirty="0"/>
          </a:p>
        </p:txBody>
      </p:sp>
    </p:spTree>
    <p:extLst>
      <p:ext uri="{BB962C8B-B14F-4D97-AF65-F5344CB8AC3E}">
        <p14:creationId xmlns:p14="http://schemas.microsoft.com/office/powerpoint/2010/main" val="30788354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93274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Santificai e reuni o vosso povo!</a:t>
            </a:r>
          </a:p>
        </p:txBody>
      </p:sp>
    </p:spTree>
    <p:extLst>
      <p:ext uri="{BB962C8B-B14F-4D97-AF65-F5344CB8AC3E}">
        <p14:creationId xmlns:p14="http://schemas.microsoft.com/office/powerpoint/2010/main" val="34668569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01248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r>
              <a:rPr lang="pt-BR" sz="8800" b="1" i="1" dirty="0"/>
              <a:t>Santificai nossa oferenda, ó Senhor!</a:t>
            </a:r>
          </a:p>
        </p:txBody>
      </p:sp>
    </p:spTree>
    <p:extLst>
      <p:ext uri="{BB962C8B-B14F-4D97-AF65-F5344CB8AC3E}">
        <p14:creationId xmlns:p14="http://schemas.microsoft.com/office/powerpoint/2010/main" val="6886000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542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 </a:t>
            </a:r>
            <a:r>
              <a:rPr lang="pt-BR" sz="6600" b="1" i="1" dirty="0"/>
              <a:t>Anunciamos, Senhor, a vossa morte e proclamamos a vossa ressurreição. Vinde, Senhor Jesus!</a:t>
            </a:r>
          </a:p>
        </p:txBody>
      </p:sp>
    </p:spTree>
    <p:extLst>
      <p:ext uri="{BB962C8B-B14F-4D97-AF65-F5344CB8AC3E}">
        <p14:creationId xmlns:p14="http://schemas.microsoft.com/office/powerpoint/2010/main" val="6445281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85099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Recebei, ó Senhor, a </a:t>
            </a:r>
          </a:p>
          <a:p>
            <a:r>
              <a:rPr lang="pt-BR" sz="8800" b="1" i="1" dirty="0"/>
              <a:t>nossa oferta!</a:t>
            </a:r>
          </a:p>
        </p:txBody>
      </p:sp>
    </p:spTree>
    <p:extLst>
      <p:ext uri="{BB962C8B-B14F-4D97-AF65-F5344CB8AC3E}">
        <p14:creationId xmlns:p14="http://schemas.microsoft.com/office/powerpoint/2010/main" val="35657629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3320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000" b="1" i="1" dirty="0"/>
              <a:t>Fazei de nós um só corpo e um só espírito!</a:t>
            </a:r>
          </a:p>
        </p:txBody>
      </p:sp>
    </p:spTree>
    <p:extLst>
      <p:ext uri="{BB962C8B-B14F-4D97-AF65-F5344CB8AC3E}">
        <p14:creationId xmlns:p14="http://schemas.microsoft.com/office/powerpoint/2010/main" val="1863263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35489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Fazei de nós 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18342487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35285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Lembrai-vos,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0720765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81156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 Lembrai-vos, ó Pai, dos vossos filhos!</a:t>
            </a:r>
          </a:p>
        </p:txBody>
      </p:sp>
    </p:spTree>
    <p:extLst>
      <p:ext uri="{BB962C8B-B14F-4D97-AF65-F5344CB8AC3E}">
        <p14:creationId xmlns:p14="http://schemas.microsoft.com/office/powerpoint/2010/main" val="20834692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15437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 </a:t>
            </a:r>
            <a:r>
              <a:rPr lang="pt-BR" sz="8800" b="1" i="1" dirty="0"/>
              <a:t>A todos saciai com vossa glória!</a:t>
            </a:r>
          </a:p>
        </p:txBody>
      </p:sp>
    </p:spTree>
    <p:extLst>
      <p:ext uri="{BB962C8B-B14F-4D97-AF65-F5344CB8AC3E}">
        <p14:creationId xmlns:p14="http://schemas.microsoft.com/office/powerpoint/2010/main" val="17167306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376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1" y="117566"/>
            <a:ext cx="8817428" cy="6531428"/>
          </a:xfrm>
        </p:spPr>
        <p:txBody>
          <a:bodyPr anchor="ctr">
            <a:noAutofit/>
          </a:bodyPr>
          <a:lstStyle/>
          <a:p>
            <a:r>
              <a:rPr lang="pt-BR" b="1" i="1" dirty="0"/>
              <a:t>Como o sol nasce da aurora, de Maria nascerá</a:t>
            </a:r>
          </a:p>
          <a:p>
            <a:r>
              <a:rPr lang="pt-BR" b="1" i="1" dirty="0"/>
              <a:t>aquele que a terra seca em jardim converterá.</a:t>
            </a:r>
          </a:p>
          <a:p>
            <a:r>
              <a:rPr lang="pt-BR" b="1" i="1" dirty="0"/>
              <a:t>Ó Belém, abre teus braços ao Pastor que a ti virá!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9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5215455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6713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0816343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113418"/>
          </a:xfrm>
        </p:spPr>
        <p:txBody>
          <a:bodyPr anchor="ctr">
            <a:normAutofit/>
          </a:bodyPr>
          <a:lstStyle/>
          <a:p>
            <a:pPr fontAlgn="b"/>
            <a:r>
              <a:rPr lang="pt-BR" b="1" i="1" dirty="0"/>
              <a:t>A Virgem conceberá e dará à luz um filho;</a:t>
            </a:r>
          </a:p>
          <a:p>
            <a:pPr fontAlgn="b"/>
            <a:r>
              <a:rPr lang="pt-BR" b="1" i="1" dirty="0"/>
              <a:t>“Deus conosco” será seu nome. “Deus conosco” será seu nome.</a:t>
            </a:r>
          </a:p>
        </p:txBody>
      </p:sp>
    </p:spTree>
    <p:extLst>
      <p:ext uri="{BB962C8B-B14F-4D97-AF65-F5344CB8AC3E}">
        <p14:creationId xmlns:p14="http://schemas.microsoft.com/office/powerpoint/2010/main" val="2427265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7382" y="326571"/>
            <a:ext cx="8699863" cy="6270172"/>
          </a:xfrm>
        </p:spPr>
        <p:txBody>
          <a:bodyPr anchor="ctr">
            <a:normAutofit/>
          </a:bodyPr>
          <a:lstStyle/>
          <a:p>
            <a:pPr fontAlgn="b"/>
            <a:r>
              <a:rPr lang="pt-BR" sz="5400" i="1" dirty="0"/>
              <a:t>A Minh 'alma engrandece o Senhor  E exulta meu espírito em Deus, meu Salvador. Porque olhou para a humildade de sua serva, doravante as gerações hão de </a:t>
            </a:r>
          </a:p>
          <a:p>
            <a:pPr fontAlgn="b"/>
            <a:r>
              <a:rPr lang="pt-BR" sz="5400" i="1" dirty="0"/>
              <a:t>chamar-me de bendita.</a:t>
            </a:r>
          </a:p>
        </p:txBody>
      </p:sp>
    </p:spTree>
    <p:extLst>
      <p:ext uri="{BB962C8B-B14F-4D97-AF65-F5344CB8AC3E}">
        <p14:creationId xmlns:p14="http://schemas.microsoft.com/office/powerpoint/2010/main" val="60734882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113418"/>
          </a:xfrm>
        </p:spPr>
        <p:txBody>
          <a:bodyPr anchor="ctr">
            <a:normAutofit/>
          </a:bodyPr>
          <a:lstStyle/>
          <a:p>
            <a:pPr fontAlgn="b"/>
            <a:r>
              <a:rPr lang="pt-BR" b="1" i="1" dirty="0"/>
              <a:t>A Virgem conceberá e dará à luz um filho;</a:t>
            </a:r>
          </a:p>
          <a:p>
            <a:pPr fontAlgn="b"/>
            <a:r>
              <a:rPr lang="pt-BR" b="1" i="1" dirty="0"/>
              <a:t>“Deus conosco” será seu nome. “Deus conosco” será seu nome.</a:t>
            </a:r>
          </a:p>
        </p:txBody>
      </p:sp>
    </p:spTree>
    <p:extLst>
      <p:ext uri="{BB962C8B-B14F-4D97-AF65-F5344CB8AC3E}">
        <p14:creationId xmlns:p14="http://schemas.microsoft.com/office/powerpoint/2010/main" val="30335892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0"/>
            <a:ext cx="8281852" cy="6283236"/>
          </a:xfrm>
        </p:spPr>
        <p:txBody>
          <a:bodyPr anchor="ctr">
            <a:normAutofit/>
          </a:bodyPr>
          <a:lstStyle/>
          <a:p>
            <a:pPr fontAlgn="b"/>
            <a:r>
              <a:rPr lang="pt-BR" i="1" dirty="0"/>
              <a:t>O Poderoso fez por mim maravilhas e Santo é o seu nome! Seu amor, para sempre se estende </a:t>
            </a:r>
          </a:p>
          <a:p>
            <a:pPr fontAlgn="b"/>
            <a:r>
              <a:rPr lang="pt-BR" i="1" dirty="0"/>
              <a:t>sobre aqueles que o temem;</a:t>
            </a:r>
          </a:p>
        </p:txBody>
      </p:sp>
    </p:spTree>
    <p:extLst>
      <p:ext uri="{BB962C8B-B14F-4D97-AF65-F5344CB8AC3E}">
        <p14:creationId xmlns:p14="http://schemas.microsoft.com/office/powerpoint/2010/main" val="225283927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113418"/>
          </a:xfrm>
        </p:spPr>
        <p:txBody>
          <a:bodyPr anchor="ctr">
            <a:normAutofit/>
          </a:bodyPr>
          <a:lstStyle/>
          <a:p>
            <a:pPr fontAlgn="b"/>
            <a:r>
              <a:rPr lang="pt-BR" b="1" i="1" dirty="0"/>
              <a:t>A Virgem conceberá e dará à luz um filho;</a:t>
            </a:r>
          </a:p>
          <a:p>
            <a:pPr fontAlgn="b"/>
            <a:r>
              <a:rPr lang="pt-BR" b="1" i="1" dirty="0"/>
              <a:t>“Deus conosco” será seu nome. “Deus conosco” será seu nome.</a:t>
            </a:r>
          </a:p>
        </p:txBody>
      </p:sp>
    </p:spTree>
    <p:extLst>
      <p:ext uri="{BB962C8B-B14F-4D97-AF65-F5344CB8AC3E}">
        <p14:creationId xmlns:p14="http://schemas.microsoft.com/office/powerpoint/2010/main" val="17761695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113418"/>
          </a:xfrm>
        </p:spPr>
        <p:txBody>
          <a:bodyPr anchor="ctr">
            <a:normAutofit/>
          </a:bodyPr>
          <a:lstStyle/>
          <a:p>
            <a:pPr fontAlgn="b"/>
            <a:r>
              <a:rPr lang="pt-BR" i="1" dirty="0"/>
              <a:t>Manifesta o poder de seu braço, dispersa os soberbos; Derruba os poderosos de seus tronos </a:t>
            </a:r>
          </a:p>
          <a:p>
            <a:pPr fontAlgn="b"/>
            <a:r>
              <a:rPr lang="pt-BR" i="1" dirty="0"/>
              <a:t>e eleva os humildes;</a:t>
            </a:r>
          </a:p>
        </p:txBody>
      </p:sp>
    </p:spTree>
    <p:extLst>
      <p:ext uri="{BB962C8B-B14F-4D97-AF65-F5344CB8AC3E}">
        <p14:creationId xmlns:p14="http://schemas.microsoft.com/office/powerpoint/2010/main" val="4501291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113418"/>
          </a:xfrm>
        </p:spPr>
        <p:txBody>
          <a:bodyPr anchor="ctr">
            <a:normAutofit/>
          </a:bodyPr>
          <a:lstStyle/>
          <a:p>
            <a:pPr fontAlgn="b"/>
            <a:r>
              <a:rPr lang="pt-BR" b="1" i="1" dirty="0"/>
              <a:t>A Virgem conceberá e dará à luz um filho;</a:t>
            </a:r>
          </a:p>
          <a:p>
            <a:pPr fontAlgn="b"/>
            <a:r>
              <a:rPr lang="pt-BR" b="1" i="1" dirty="0"/>
              <a:t>“Deus conosco” será seu nome. “Deus conosco” será seu nome.</a:t>
            </a:r>
          </a:p>
        </p:txBody>
      </p:sp>
    </p:spTree>
    <p:extLst>
      <p:ext uri="{BB962C8B-B14F-4D97-AF65-F5344CB8AC3E}">
        <p14:creationId xmlns:p14="http://schemas.microsoft.com/office/powerpoint/2010/main" val="3203034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7200" b="1" dirty="0"/>
              <a:t>Emanuel, Deus conosco, vem ao nosso mundo, vem!</a:t>
            </a:r>
          </a:p>
        </p:txBody>
      </p:sp>
    </p:spTree>
    <p:extLst>
      <p:ext uri="{BB962C8B-B14F-4D97-AF65-F5344CB8AC3E}">
        <p14:creationId xmlns:p14="http://schemas.microsoft.com/office/powerpoint/2010/main" val="311797771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113418"/>
          </a:xfrm>
        </p:spPr>
        <p:txBody>
          <a:bodyPr anchor="ctr">
            <a:normAutofit/>
          </a:bodyPr>
          <a:lstStyle/>
          <a:p>
            <a:pPr fontAlgn="b"/>
            <a:r>
              <a:rPr lang="pt-BR" i="1" dirty="0"/>
              <a:t>Sacia de bens os famintos, </a:t>
            </a:r>
          </a:p>
          <a:p>
            <a:pPr fontAlgn="b"/>
            <a:r>
              <a:rPr lang="pt-BR" i="1" dirty="0"/>
              <a:t>despede os ricos sem nada. Acolhe Israel, seu servidor, fiel ao seu amor.</a:t>
            </a:r>
          </a:p>
        </p:txBody>
      </p:sp>
    </p:spTree>
    <p:extLst>
      <p:ext uri="{BB962C8B-B14F-4D97-AF65-F5344CB8AC3E}">
        <p14:creationId xmlns:p14="http://schemas.microsoft.com/office/powerpoint/2010/main" val="54189521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113418"/>
          </a:xfrm>
        </p:spPr>
        <p:txBody>
          <a:bodyPr anchor="ctr">
            <a:normAutofit/>
          </a:bodyPr>
          <a:lstStyle/>
          <a:p>
            <a:pPr fontAlgn="b"/>
            <a:r>
              <a:rPr lang="pt-BR" b="1" i="1" dirty="0"/>
              <a:t>A Virgem conceberá e dará à luz um filho;</a:t>
            </a:r>
          </a:p>
          <a:p>
            <a:pPr fontAlgn="b"/>
            <a:r>
              <a:rPr lang="pt-BR" b="1" i="1" dirty="0"/>
              <a:t>“Deus conosco” será seu nome. “Deus conosco” será seu nome.</a:t>
            </a:r>
          </a:p>
        </p:txBody>
      </p:sp>
    </p:spTree>
    <p:extLst>
      <p:ext uri="{BB962C8B-B14F-4D97-AF65-F5344CB8AC3E}">
        <p14:creationId xmlns:p14="http://schemas.microsoft.com/office/powerpoint/2010/main" val="57077488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113418"/>
          </a:xfrm>
        </p:spPr>
        <p:txBody>
          <a:bodyPr anchor="ctr">
            <a:normAutofit/>
          </a:bodyPr>
          <a:lstStyle/>
          <a:p>
            <a:pPr fontAlgn="b"/>
            <a:r>
              <a:rPr lang="pt-BR" i="1" dirty="0"/>
              <a:t>Como havia prometido aos nossos pais, </a:t>
            </a:r>
          </a:p>
          <a:p>
            <a:pPr fontAlgn="b"/>
            <a:r>
              <a:rPr lang="pt-BR" i="1" dirty="0"/>
              <a:t>em favor de Abraão e de seus filhos para sempre.</a:t>
            </a:r>
          </a:p>
        </p:txBody>
      </p:sp>
    </p:spTree>
    <p:extLst>
      <p:ext uri="{BB962C8B-B14F-4D97-AF65-F5344CB8AC3E}">
        <p14:creationId xmlns:p14="http://schemas.microsoft.com/office/powerpoint/2010/main" val="412719689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113418"/>
          </a:xfrm>
        </p:spPr>
        <p:txBody>
          <a:bodyPr anchor="ctr">
            <a:normAutofit/>
          </a:bodyPr>
          <a:lstStyle/>
          <a:p>
            <a:pPr fontAlgn="b"/>
            <a:r>
              <a:rPr lang="pt-BR" b="1" i="1" dirty="0"/>
              <a:t>A Virgem conceberá e dará à luz um filho;</a:t>
            </a:r>
          </a:p>
          <a:p>
            <a:pPr fontAlgn="b"/>
            <a:r>
              <a:rPr lang="pt-BR" b="1" i="1" dirty="0"/>
              <a:t>“Deus conosco” será seu nome. “Deus conosco” será seu nome.</a:t>
            </a:r>
          </a:p>
        </p:txBody>
      </p:sp>
    </p:spTree>
    <p:extLst>
      <p:ext uri="{BB962C8B-B14F-4D97-AF65-F5344CB8AC3E}">
        <p14:creationId xmlns:p14="http://schemas.microsoft.com/office/powerpoint/2010/main" val="95440423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7200" dirty="0"/>
              <a:t>Ouve, ó Pastor do teu povo, vem do alto céu onde estás!</a:t>
            </a:r>
          </a:p>
        </p:txBody>
      </p:sp>
    </p:spTree>
    <p:extLst>
      <p:ext uri="{BB962C8B-B14F-4D97-AF65-F5344CB8AC3E}">
        <p14:creationId xmlns:p14="http://schemas.microsoft.com/office/powerpoint/2010/main" val="2012258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7200" b="1" dirty="0"/>
              <a:t>Emanuel, Deus conosco, vem ao nosso mundo, vem!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605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7200" dirty="0"/>
              <a:t>Vem teu rebanho salvar, mostra o amor que lhe tens!</a:t>
            </a:r>
          </a:p>
        </p:txBody>
      </p:sp>
    </p:spTree>
    <p:extLst>
      <p:ext uri="{BB962C8B-B14F-4D97-AF65-F5344CB8AC3E}">
        <p14:creationId xmlns:p14="http://schemas.microsoft.com/office/powerpoint/2010/main" val="28719752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Facetado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</TotalTime>
  <Words>725</Words>
  <Application>Microsoft Office PowerPoint</Application>
  <PresentationFormat>Apresentação na tela (4:3)</PresentationFormat>
  <Paragraphs>86</Paragraphs>
  <Slides>64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64</vt:i4>
      </vt:variant>
    </vt:vector>
  </HeadingPairs>
  <TitlesOfParts>
    <vt:vector size="73" baseType="lpstr">
      <vt:lpstr>Arial</vt:lpstr>
      <vt:lpstr>Calibri</vt:lpstr>
      <vt:lpstr>Calibri Light</vt:lpstr>
      <vt:lpstr>Times New Roman</vt:lpstr>
      <vt:lpstr>Trebuchet MS</vt:lpstr>
      <vt:lpstr>Wingdings 3</vt:lpstr>
      <vt:lpstr>Tema do Office</vt:lpstr>
      <vt:lpstr>Office Theme</vt:lpstr>
      <vt:lpstr>Facetado</vt:lpstr>
      <vt:lpstr>IV Domingo do Advento 18/12/2022  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Frei Rodrigo Antonio de Jesus</cp:lastModifiedBy>
  <cp:revision>117</cp:revision>
  <dcterms:created xsi:type="dcterms:W3CDTF">2021-02-27T18:57:26Z</dcterms:created>
  <dcterms:modified xsi:type="dcterms:W3CDTF">2022-12-06T11:53:55Z</dcterms:modified>
</cp:coreProperties>
</file>