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825" r:id="rId3"/>
  </p:sldMasterIdLst>
  <p:sldIdLst>
    <p:sldId id="258" r:id="rId4"/>
    <p:sldId id="264" r:id="rId5"/>
    <p:sldId id="260" r:id="rId6"/>
    <p:sldId id="265" r:id="rId7"/>
    <p:sldId id="262" r:id="rId8"/>
    <p:sldId id="513" r:id="rId9"/>
    <p:sldId id="514" r:id="rId10"/>
    <p:sldId id="518" r:id="rId11"/>
    <p:sldId id="517" r:id="rId12"/>
    <p:sldId id="516" r:id="rId13"/>
    <p:sldId id="515" r:id="rId14"/>
    <p:sldId id="501" r:id="rId15"/>
    <p:sldId id="460" r:id="rId16"/>
    <p:sldId id="503" r:id="rId17"/>
    <p:sldId id="461" r:id="rId18"/>
    <p:sldId id="406" r:id="rId19"/>
    <p:sldId id="413" r:id="rId20"/>
    <p:sldId id="330" r:id="rId21"/>
    <p:sldId id="332" r:id="rId22"/>
    <p:sldId id="519" r:id="rId23"/>
    <p:sldId id="520" r:id="rId24"/>
    <p:sldId id="523" r:id="rId25"/>
    <p:sldId id="522" r:id="rId26"/>
    <p:sldId id="521" r:id="rId27"/>
    <p:sldId id="471" r:id="rId28"/>
    <p:sldId id="339" r:id="rId29"/>
    <p:sldId id="342" r:id="rId30"/>
    <p:sldId id="343" r:id="rId31"/>
    <p:sldId id="347" r:id="rId32"/>
    <p:sldId id="430" r:id="rId33"/>
    <p:sldId id="380" r:id="rId34"/>
    <p:sldId id="431" r:id="rId35"/>
    <p:sldId id="525" r:id="rId36"/>
    <p:sldId id="524" r:id="rId37"/>
    <p:sldId id="526" r:id="rId38"/>
    <p:sldId id="425" r:id="rId39"/>
    <p:sldId id="351" r:id="rId40"/>
    <p:sldId id="356" r:id="rId41"/>
    <p:sldId id="355" r:id="rId42"/>
    <p:sldId id="534" r:id="rId43"/>
    <p:sldId id="533" r:id="rId44"/>
    <p:sldId id="532" r:id="rId45"/>
    <p:sldId id="531" r:id="rId46"/>
    <p:sldId id="530" r:id="rId47"/>
    <p:sldId id="529" r:id="rId48"/>
    <p:sldId id="528" r:id="rId49"/>
    <p:sldId id="527" r:id="rId50"/>
    <p:sldId id="535" r:id="rId51"/>
    <p:sldId id="537" r:id="rId52"/>
    <p:sldId id="536" r:id="rId53"/>
    <p:sldId id="538" r:id="rId54"/>
    <p:sldId id="353" r:id="rId5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3013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67941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130297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3953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901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0498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43448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7240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98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0246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71610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5397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0655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5712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145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7729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20067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1999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067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12" r:id="rId12"/>
    <p:sldLayoutId id="2147483843" r:id="rId13"/>
    <p:sldLayoutId id="214748384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C5B4CEA-D5C0-4C84-9516-DF51210ACADE}" type="datetimeFigureOut">
              <a:rPr lang="pt-BR" smtClean="0"/>
              <a:t>21/12/2022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12830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6" r:id="rId1"/>
    <p:sldLayoutId id="2147483827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  <p:sldLayoutId id="2147483837" r:id="rId12"/>
    <p:sldLayoutId id="2147483838" r:id="rId13"/>
    <p:sldLayoutId id="2147483839" r:id="rId14"/>
    <p:sldLayoutId id="2147483840" r:id="rId15"/>
    <p:sldLayoutId id="2147483841" r:id="rId16"/>
    <p:sldLayoutId id="21474838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Domingo 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15/01/2023</a:t>
            </a:r>
            <a:endParaRPr lang="pt-BR" sz="7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Ninguém feche o coração,</a:t>
            </a:r>
          </a:p>
          <a:p>
            <a:r>
              <a:rPr lang="pt-BR" dirty="0"/>
              <a:t>Escutemos sua voz.</a:t>
            </a:r>
          </a:p>
          <a:p>
            <a:r>
              <a:rPr lang="pt-BR" dirty="0"/>
              <a:t>Não sejamos tão ingratos,</a:t>
            </a:r>
          </a:p>
          <a:p>
            <a:r>
              <a:rPr lang="pt-BR" dirty="0"/>
              <a:t>Tal e qual nossos avós</a:t>
            </a:r>
          </a:p>
          <a:p>
            <a:r>
              <a:rPr lang="pt-BR" dirty="0"/>
              <a:t>Mereçamos o que ele</a:t>
            </a:r>
          </a:p>
          <a:p>
            <a:r>
              <a:rPr lang="pt-BR" dirty="0"/>
              <a:t>Tem guardado para nós.</a:t>
            </a:r>
          </a:p>
        </p:txBody>
      </p:sp>
    </p:spTree>
    <p:extLst>
      <p:ext uri="{BB962C8B-B14F-4D97-AF65-F5344CB8AC3E}">
        <p14:creationId xmlns:p14="http://schemas.microsoft.com/office/powerpoint/2010/main" val="344250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Toda a terra te adore,</a:t>
            </a:r>
          </a:p>
          <a:p>
            <a:r>
              <a:rPr lang="pt-BR" sz="5400" b="1" dirty="0"/>
              <a:t>Ó Senhor do universo,</a:t>
            </a:r>
          </a:p>
          <a:p>
            <a:r>
              <a:rPr lang="pt-BR" sz="5400" b="1" dirty="0"/>
              <a:t>Os louvores do teu nome</a:t>
            </a:r>
          </a:p>
          <a:p>
            <a:r>
              <a:rPr lang="pt-BR" sz="5400" b="1" dirty="0"/>
              <a:t>Cante o povo em seus versos!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6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1318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lnSpcReduction="10000"/>
          </a:bodyPr>
          <a:lstStyle/>
          <a:p>
            <a:r>
              <a:rPr lang="pt-BR" sz="6600" b="1" i="1" dirty="0"/>
              <a:t>Salmo </a:t>
            </a:r>
            <a:r>
              <a:rPr lang="pt-BR" sz="6600" b="1" i="1" dirty="0" err="1" smtClean="0"/>
              <a:t>Responsorial</a:t>
            </a:r>
            <a:endParaRPr lang="pt-BR" sz="6600" b="1" i="1" dirty="0" smtClean="0"/>
          </a:p>
          <a:p>
            <a:endParaRPr lang="pt-BR" sz="6600" b="1" i="1" dirty="0"/>
          </a:p>
          <a:p>
            <a:r>
              <a:rPr lang="pt-BR" sz="6600" b="1" i="1" dirty="0" smtClean="0"/>
              <a:t>Eu disse: Eis que venho, Senhor, com prazer faço a vossa vontade!</a:t>
            </a:r>
            <a:r>
              <a:rPr lang="pt-BR" sz="6600" b="1" i="1" dirty="0"/>
              <a:t/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799" y="169817"/>
            <a:ext cx="8669383" cy="6434183"/>
          </a:xfrm>
        </p:spPr>
        <p:txBody>
          <a:bodyPr anchor="ctr">
            <a:normAutofit/>
          </a:bodyPr>
          <a:lstStyle/>
          <a:p>
            <a:endParaRPr lang="pt-BR" b="1" i="1" dirty="0"/>
          </a:p>
          <a:p>
            <a:r>
              <a:rPr lang="pt-BR" b="1" i="1" dirty="0" smtClean="0"/>
              <a:t>Aleluia</a:t>
            </a:r>
            <a:r>
              <a:rPr lang="pt-BR" b="1" i="1" dirty="0"/>
              <a:t>, Aleluia, Aleluia</a:t>
            </a:r>
            <a:r>
              <a:rPr lang="pt-BR" b="1" i="1" dirty="0" smtClean="0"/>
              <a:t>.</a:t>
            </a:r>
          </a:p>
          <a:p>
            <a:r>
              <a:rPr lang="pt-BR" i="1" dirty="0" smtClean="0"/>
              <a:t>A palavra se fez carne, entre nós  ela acampou; todo aquele que a acolheu, de Deus filho se tornou.</a:t>
            </a:r>
            <a:r>
              <a:rPr lang="pt-BR" sz="5400" i="1" dirty="0"/>
              <a:t/>
            </a:r>
            <a:br>
              <a:rPr lang="pt-BR" sz="5400" i="1" dirty="0"/>
            </a:br>
            <a:endParaRPr lang="pt-BR" sz="4400" b="1" i="1" dirty="0"/>
          </a:p>
          <a:p>
            <a:endParaRPr lang="pt-BR" sz="4400" b="1" i="1" dirty="0"/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449976"/>
            <a:ext cx="7992836" cy="497694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 smtClean="0"/>
              <a:t>Abençoai, Senhor, o </a:t>
            </a:r>
          </a:p>
          <a:p>
            <a:pPr marL="0" indent="0" algn="ctr">
              <a:buNone/>
            </a:pPr>
            <a:r>
              <a:rPr lang="pt-BR" sz="8500" b="1" i="1" dirty="0" smtClean="0"/>
              <a:t>vosso povo!</a:t>
            </a:r>
            <a:endParaRPr lang="pt-BR" sz="8500" b="1" i="1" dirty="0"/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444137"/>
            <a:ext cx="8083551" cy="6159863"/>
          </a:xfrm>
        </p:spPr>
        <p:txBody>
          <a:bodyPr>
            <a:normAutofit/>
          </a:bodyPr>
          <a:lstStyle/>
          <a:p>
            <a:r>
              <a:rPr lang="pt-BR" b="1" i="1" dirty="0"/>
              <a:t>Preparação das Oferendas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137103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84074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 smtClean="0"/>
              <a:t>Cristo querido,</a:t>
            </a:r>
          </a:p>
          <a:p>
            <a:pPr marL="0" indent="0" algn="ctr">
              <a:buNone/>
            </a:pPr>
            <a:r>
              <a:rPr lang="pt-BR" sz="6600" b="1" i="1" dirty="0" smtClean="0"/>
              <a:t> filho do pai,</a:t>
            </a:r>
          </a:p>
          <a:p>
            <a:pPr marL="0" indent="0" algn="ctr">
              <a:buNone/>
            </a:pPr>
            <a:r>
              <a:rPr lang="pt-BR" sz="6600" b="1" i="1" dirty="0" smtClean="0"/>
              <a:t> dá </a:t>
            </a:r>
            <a:r>
              <a:rPr lang="pt-BR" sz="6600" b="1" i="1" dirty="0"/>
              <a:t>-</a:t>
            </a:r>
            <a:r>
              <a:rPr lang="pt-BR" sz="6600" b="1" i="1" dirty="0" smtClean="0"/>
              <a:t>nos tua paz!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300446"/>
            <a:ext cx="8083551" cy="6303554"/>
          </a:xfrm>
        </p:spPr>
        <p:txBody>
          <a:bodyPr>
            <a:normAutofit/>
          </a:bodyPr>
          <a:lstStyle/>
          <a:p>
            <a:r>
              <a:rPr lang="pt-BR" b="1" i="1" dirty="0"/>
              <a:t>De mãos estendidas, ofertamos,</a:t>
            </a:r>
          </a:p>
          <a:p>
            <a:r>
              <a:rPr lang="pt-BR" b="1" i="1" dirty="0"/>
              <a:t>o que de graça recebemos.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635279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2881" y="300446"/>
            <a:ext cx="8778240" cy="6303554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A natureza tão bela,</a:t>
            </a:r>
          </a:p>
          <a:p>
            <a:r>
              <a:rPr lang="pt-BR" i="1" dirty="0"/>
              <a:t>que é louvor, que é serviço,</a:t>
            </a:r>
          </a:p>
          <a:p>
            <a:r>
              <a:rPr lang="pt-BR" i="1" dirty="0"/>
              <a:t>o sol que ilumina as trevas,</a:t>
            </a:r>
          </a:p>
          <a:p>
            <a:r>
              <a:rPr lang="pt-BR" i="1" dirty="0"/>
              <a:t>transformando-as em luz.</a:t>
            </a:r>
          </a:p>
          <a:p>
            <a:r>
              <a:rPr lang="pt-BR" i="1" dirty="0"/>
              <a:t>O dia que nos traz o pão,</a:t>
            </a:r>
          </a:p>
          <a:p>
            <a:r>
              <a:rPr lang="pt-BR" i="1" dirty="0"/>
              <a:t>e a noite que nos dá </a:t>
            </a:r>
            <a:r>
              <a:rPr lang="pt-BR" i="1" dirty="0" smtClean="0"/>
              <a:t>repouso. Ofertamos </a:t>
            </a:r>
            <a:r>
              <a:rPr lang="pt-BR" i="1" dirty="0"/>
              <a:t>ao Senhor,</a:t>
            </a:r>
          </a:p>
          <a:p>
            <a:r>
              <a:rPr lang="pt-BR" i="1" dirty="0"/>
              <a:t>o louvor da criação.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62953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300446"/>
            <a:ext cx="8083551" cy="6303554"/>
          </a:xfrm>
        </p:spPr>
        <p:txBody>
          <a:bodyPr>
            <a:normAutofit/>
          </a:bodyPr>
          <a:lstStyle/>
          <a:p>
            <a:r>
              <a:rPr lang="pt-BR" b="1" i="1" dirty="0"/>
              <a:t>De mãos estendidas, ofertamos,</a:t>
            </a:r>
          </a:p>
          <a:p>
            <a:r>
              <a:rPr lang="pt-BR" b="1" i="1" dirty="0"/>
              <a:t>o que de graça recebemos.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569992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5943" y="300446"/>
            <a:ext cx="8712926" cy="6303554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/>
              <a:t>Nossa vida toda inteira</a:t>
            </a:r>
          </a:p>
          <a:p>
            <a:r>
              <a:rPr lang="pt-BR" i="1" dirty="0"/>
              <a:t>ofertamos ao Senhor,</a:t>
            </a:r>
          </a:p>
          <a:p>
            <a:r>
              <a:rPr lang="pt-BR" i="1" dirty="0"/>
              <a:t>como prova de amizade,</a:t>
            </a:r>
          </a:p>
          <a:p>
            <a:r>
              <a:rPr lang="pt-BR" i="1" dirty="0"/>
              <a:t>como prova de </a:t>
            </a:r>
            <a:r>
              <a:rPr lang="pt-BR" i="1" dirty="0" smtClean="0"/>
              <a:t>amor. Com </a:t>
            </a:r>
            <a:r>
              <a:rPr lang="pt-BR" i="1" dirty="0"/>
              <a:t>o vinho e com o pão,</a:t>
            </a:r>
          </a:p>
          <a:p>
            <a:r>
              <a:rPr lang="pt-BR" i="1" dirty="0"/>
              <a:t>ofertamos ao Senhor</a:t>
            </a:r>
          </a:p>
          <a:p>
            <a:r>
              <a:rPr lang="pt-BR" i="1" dirty="0"/>
              <a:t>nossa vida toda inteira,</a:t>
            </a:r>
          </a:p>
          <a:p>
            <a:r>
              <a:rPr lang="pt-BR" i="1" dirty="0"/>
              <a:t>o louvor da criação.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9649944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49" y="300446"/>
            <a:ext cx="8083551" cy="6303554"/>
          </a:xfrm>
        </p:spPr>
        <p:txBody>
          <a:bodyPr>
            <a:normAutofit/>
          </a:bodyPr>
          <a:lstStyle/>
          <a:p>
            <a:r>
              <a:rPr lang="pt-BR" b="1" i="1" dirty="0"/>
              <a:t>De mãos estendidas, ofertamos,</a:t>
            </a:r>
          </a:p>
          <a:p>
            <a:r>
              <a:rPr lang="pt-BR" b="1" i="1" dirty="0"/>
              <a:t>o que de graça recebemos.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0996771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i="1" dirty="0" smtClean="0"/>
              <a:t>Santo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r>
              <a:rPr lang="pt-BR" b="1" dirty="0"/>
              <a:t> </a:t>
            </a:r>
            <a:r>
              <a:rPr lang="pt-BR" sz="6600" b="1" i="1" dirty="0"/>
              <a:t>Mandai vosso </a:t>
            </a:r>
            <a:endParaRPr lang="pt-BR" sz="6600" b="1" i="1" dirty="0" smtClean="0"/>
          </a:p>
          <a:p>
            <a:r>
              <a:rPr lang="pt-BR" sz="6600" b="1" i="1" dirty="0" smtClean="0"/>
              <a:t>Espírito </a:t>
            </a:r>
            <a:r>
              <a:rPr lang="pt-BR" sz="6600" b="1" i="1" dirty="0"/>
              <a:t>Santo!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Toda vez que se come deste Pão, toda vez que se bebe deste Vinho, se recorda a paixão de Jesus Cristo e se fica esperando sua volta.</a:t>
            </a:r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64452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Recebei, ó Senhor, </a:t>
            </a:r>
            <a:endParaRPr lang="pt-BR" sz="6600" b="1" i="1" dirty="0" smtClean="0"/>
          </a:p>
          <a:p>
            <a:r>
              <a:rPr lang="pt-BR" sz="6600" b="1" i="1" dirty="0" smtClean="0"/>
              <a:t>a </a:t>
            </a:r>
            <a:r>
              <a:rPr lang="pt-BR" sz="6600" b="1" i="1" dirty="0"/>
              <a:t>nossa oferta!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657629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dirty="0"/>
              <a:t> </a:t>
            </a:r>
            <a:r>
              <a:rPr lang="pt-BR" sz="6600" b="1" i="1" dirty="0"/>
              <a:t>O Espírito nos una num só corpo.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863263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Caminhamos na estrada de Jesus.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18342487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Caminhamos na estrada de Jesus.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783465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Esperamos </a:t>
            </a:r>
            <a:r>
              <a:rPr lang="pt-BR" sz="6600" b="1" i="1" dirty="0" smtClean="0"/>
              <a:t>entrar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/>
              <a:t>na vida eterna.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9711035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b="1" dirty="0"/>
              <a:t> </a:t>
            </a:r>
            <a:r>
              <a:rPr lang="pt-BR" sz="6600" b="1" i="1" dirty="0"/>
              <a:t>A todos dai a </a:t>
            </a:r>
            <a:r>
              <a:rPr lang="pt-BR" sz="6600" b="1" i="1" dirty="0" smtClean="0"/>
              <a:t>luz</a:t>
            </a:r>
          </a:p>
          <a:p>
            <a:r>
              <a:rPr lang="pt-BR" sz="6600" b="1" i="1" dirty="0" smtClean="0"/>
              <a:t> </a:t>
            </a:r>
            <a:r>
              <a:rPr lang="pt-BR" sz="6600" b="1" i="1" dirty="0"/>
              <a:t>que não se apaga.</a:t>
            </a: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40489892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9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5215455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713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Bendito o Deus de Israel,</a:t>
            </a:r>
          </a:p>
          <a:p>
            <a:pPr fontAlgn="b"/>
            <a:r>
              <a:rPr lang="pt-BR" i="1" dirty="0"/>
              <a:t>Que seu povo visitou</a:t>
            </a:r>
          </a:p>
          <a:p>
            <a:pPr fontAlgn="b"/>
            <a:r>
              <a:rPr lang="pt-BR" i="1" dirty="0"/>
              <a:t>E deu-nos libertação</a:t>
            </a:r>
          </a:p>
          <a:p>
            <a:pPr fontAlgn="b"/>
            <a:r>
              <a:rPr lang="pt-BR" i="1" dirty="0"/>
              <a:t>Enviando um Salvador,</a:t>
            </a:r>
          </a:p>
          <a:p>
            <a:pPr fontAlgn="b"/>
            <a:r>
              <a:rPr lang="pt-BR" i="1" dirty="0"/>
              <a:t>Da casa do rei Davi,</a:t>
            </a:r>
          </a:p>
          <a:p>
            <a:pPr fontAlgn="b"/>
            <a:r>
              <a:rPr lang="pt-BR" i="1" dirty="0"/>
              <a:t>Seu ungido servidor.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9729361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5593160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4320" y="326571"/>
            <a:ext cx="8608423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Cumpriu a voz dos </a:t>
            </a:r>
            <a:r>
              <a:rPr lang="pt-BR" i="1" dirty="0" smtClean="0"/>
              <a:t>profetas Desde </a:t>
            </a:r>
            <a:r>
              <a:rPr lang="pt-BR" i="1" dirty="0"/>
              <a:t>os tempos mais </a:t>
            </a:r>
            <a:r>
              <a:rPr lang="pt-BR" i="1" dirty="0" smtClean="0"/>
              <a:t>antigos, Quis </a:t>
            </a:r>
            <a:r>
              <a:rPr lang="pt-BR" i="1" dirty="0"/>
              <a:t>libertar o seu </a:t>
            </a:r>
            <a:r>
              <a:rPr lang="pt-BR" i="1" dirty="0" smtClean="0"/>
              <a:t>povo Do </a:t>
            </a:r>
            <a:r>
              <a:rPr lang="pt-BR" i="1" dirty="0"/>
              <a:t>poder dos </a:t>
            </a:r>
            <a:r>
              <a:rPr lang="pt-BR" i="1" dirty="0" smtClean="0"/>
              <a:t>inimigos, Lembrando-se </a:t>
            </a:r>
            <a:r>
              <a:rPr lang="pt-BR" i="1" dirty="0"/>
              <a:t>da </a:t>
            </a:r>
            <a:r>
              <a:rPr lang="pt-BR" i="1" dirty="0" smtClean="0"/>
              <a:t>aliança De </a:t>
            </a:r>
            <a:r>
              <a:rPr lang="pt-BR" i="1" dirty="0"/>
              <a:t>Abraão e dos antigos.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104260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2713643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5760" y="326571"/>
            <a:ext cx="8595359" cy="6361612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Fez a seu povo a </a:t>
            </a:r>
            <a:r>
              <a:rPr lang="pt-BR" i="1" dirty="0" smtClean="0"/>
              <a:t>promessa De </a:t>
            </a:r>
            <a:r>
              <a:rPr lang="pt-BR" i="1" dirty="0"/>
              <a:t>viver na </a:t>
            </a:r>
            <a:r>
              <a:rPr lang="pt-BR" i="1" dirty="0" smtClean="0"/>
              <a:t>liberdade. Sem </a:t>
            </a:r>
            <a:r>
              <a:rPr lang="pt-BR" i="1" dirty="0"/>
              <a:t>medos e sem </a:t>
            </a:r>
            <a:r>
              <a:rPr lang="pt-BR" i="1" dirty="0" smtClean="0"/>
              <a:t>pavores Dos </a:t>
            </a:r>
            <a:r>
              <a:rPr lang="pt-BR" i="1" dirty="0"/>
              <a:t>que agem com </a:t>
            </a:r>
            <a:r>
              <a:rPr lang="pt-BR" i="1" dirty="0" smtClean="0"/>
              <a:t>maldade E </a:t>
            </a:r>
            <a:r>
              <a:rPr lang="pt-BR" i="1" dirty="0"/>
              <a:t>sempre a ele </a:t>
            </a:r>
            <a:r>
              <a:rPr lang="pt-BR" i="1" dirty="0" smtClean="0"/>
              <a:t>servir Na </a:t>
            </a:r>
            <a:r>
              <a:rPr lang="pt-BR" i="1" dirty="0"/>
              <a:t>justiça e santidade.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54384672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284137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Menino, serás profeta</a:t>
            </a:r>
          </a:p>
          <a:p>
            <a:pPr fontAlgn="b"/>
            <a:r>
              <a:rPr lang="pt-BR" i="1" dirty="0"/>
              <a:t>Do Altíssimo Senhor,</a:t>
            </a:r>
          </a:p>
          <a:p>
            <a:pPr fontAlgn="b"/>
            <a:r>
              <a:rPr lang="pt-BR" i="1" dirty="0"/>
              <a:t>Pra ir à frente aplainando</a:t>
            </a:r>
          </a:p>
          <a:p>
            <a:pPr fontAlgn="b"/>
            <a:r>
              <a:rPr lang="pt-BR" i="1" dirty="0"/>
              <a:t>Os caminhos do Senhor,</a:t>
            </a:r>
          </a:p>
          <a:p>
            <a:pPr fontAlgn="b"/>
            <a:r>
              <a:rPr lang="pt-BR" i="1" dirty="0"/>
              <a:t>Anunciando o perdão</a:t>
            </a:r>
          </a:p>
          <a:p>
            <a:pPr fontAlgn="b"/>
            <a:r>
              <a:rPr lang="pt-BR" i="1" dirty="0"/>
              <a:t>A um povo pecador.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9988523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640757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i="1" dirty="0"/>
              <a:t>É ele o Sol Oriente</a:t>
            </a:r>
          </a:p>
          <a:p>
            <a:pPr fontAlgn="b"/>
            <a:r>
              <a:rPr lang="pt-BR" i="1" dirty="0"/>
              <a:t>Que nos veio visitar.</a:t>
            </a:r>
          </a:p>
          <a:p>
            <a:pPr fontAlgn="b"/>
            <a:r>
              <a:rPr lang="pt-BR" i="1" dirty="0"/>
              <a:t>Da morte, da escuridão,</a:t>
            </a:r>
          </a:p>
          <a:p>
            <a:pPr fontAlgn="b"/>
            <a:r>
              <a:rPr lang="pt-BR" i="1" dirty="0"/>
              <a:t>Vem a todos libertar</a:t>
            </a:r>
          </a:p>
          <a:p>
            <a:pPr fontAlgn="b"/>
            <a:r>
              <a:rPr lang="pt-BR" i="1" dirty="0"/>
              <a:t>A nós, seu povo reunido</a:t>
            </a:r>
          </a:p>
          <a:p>
            <a:pPr fontAlgn="b"/>
            <a:r>
              <a:rPr lang="pt-BR" i="1" dirty="0"/>
              <a:t>Para a paz faz caminhar.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176021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4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Toda a terra te adore,</a:t>
            </a:r>
          </a:p>
          <a:p>
            <a:r>
              <a:rPr lang="pt-BR" sz="5400" b="1" dirty="0"/>
              <a:t>Ó Senhor do universo,</a:t>
            </a:r>
          </a:p>
          <a:p>
            <a:r>
              <a:rPr lang="pt-BR" sz="5400" b="1" dirty="0"/>
              <a:t>Os louvores do teu nome</a:t>
            </a:r>
          </a:p>
          <a:p>
            <a:r>
              <a:rPr lang="pt-BR" sz="5400" b="1" dirty="0"/>
              <a:t>Cante o povo em seus versos!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686800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Ao nosso Pai demos glória</a:t>
            </a:r>
          </a:p>
          <a:p>
            <a:pPr fontAlgn="b"/>
            <a:r>
              <a:rPr lang="pt-BR" sz="5400" i="1" dirty="0"/>
              <a:t>E a Jesus louvor, também</a:t>
            </a:r>
          </a:p>
          <a:p>
            <a:pPr fontAlgn="b"/>
            <a:r>
              <a:rPr lang="pt-BR" sz="5400" i="1" dirty="0"/>
              <a:t>Louvor e glória, igualmente,</a:t>
            </a:r>
          </a:p>
          <a:p>
            <a:pPr fontAlgn="b"/>
            <a:r>
              <a:rPr lang="pt-BR" sz="5400" i="1" dirty="0"/>
              <a:t>Ao Espírito que </a:t>
            </a:r>
            <a:r>
              <a:rPr lang="pt-BR" sz="5400" i="1" dirty="0" smtClean="0"/>
              <a:t>vem. Que </a:t>
            </a:r>
            <a:r>
              <a:rPr lang="pt-BR" sz="5400" i="1" dirty="0"/>
              <a:t>nosso louvor se estenda</a:t>
            </a:r>
          </a:p>
          <a:p>
            <a:pPr fontAlgn="b"/>
            <a:r>
              <a:rPr lang="pt-BR" sz="5400" i="1" dirty="0"/>
              <a:t>Hoje, agora e sempre. Amém!</a:t>
            </a:r>
            <a:endParaRPr lang="pt-BR" sz="5400" i="1" dirty="0"/>
          </a:p>
        </p:txBody>
      </p:sp>
    </p:spTree>
    <p:extLst>
      <p:ext uri="{BB962C8B-B14F-4D97-AF65-F5344CB8AC3E}">
        <p14:creationId xmlns:p14="http://schemas.microsoft.com/office/powerpoint/2010/main" val="34866365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/>
              <a:t>És Jesus, o Cordeiro de </a:t>
            </a:r>
            <a:r>
              <a:rPr lang="pt-BR" b="1" i="1" dirty="0" smtClean="0"/>
              <a:t>Deus Que </a:t>
            </a:r>
            <a:r>
              <a:rPr lang="pt-BR" b="1" i="1" dirty="0"/>
              <a:t>te ofertas pra ser </a:t>
            </a:r>
            <a:r>
              <a:rPr lang="pt-BR" b="1" i="1" dirty="0" smtClean="0"/>
              <a:t>imolado. </a:t>
            </a:r>
            <a:r>
              <a:rPr lang="pt-BR" b="1" i="1" dirty="0"/>
              <a:t>Vem nos dar o alimento da Vida</a:t>
            </a:r>
          </a:p>
          <a:p>
            <a:pPr fontAlgn="b"/>
            <a:r>
              <a:rPr lang="pt-BR" b="1" i="1" dirty="0"/>
              <a:t>E tirar deste mundo o pecado.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6722976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82880"/>
            <a:ext cx="8647611" cy="6400799"/>
          </a:xfrm>
        </p:spPr>
        <p:txBody>
          <a:bodyPr anchor="ctr">
            <a:noAutofit/>
          </a:bodyPr>
          <a:lstStyle/>
          <a:p>
            <a:r>
              <a:rPr lang="pt-BR" dirty="0"/>
              <a:t>Venham todos, com </a:t>
            </a:r>
            <a:r>
              <a:rPr lang="pt-BR" dirty="0" smtClean="0"/>
              <a:t>alegria, Aclamar </a:t>
            </a:r>
            <a:r>
              <a:rPr lang="pt-BR" dirty="0"/>
              <a:t>nosso </a:t>
            </a:r>
            <a:r>
              <a:rPr lang="pt-BR" dirty="0" smtClean="0"/>
              <a:t>Senhor, Caminhando </a:t>
            </a:r>
            <a:r>
              <a:rPr lang="pt-BR" dirty="0"/>
              <a:t>ao seu </a:t>
            </a:r>
            <a:r>
              <a:rPr lang="pt-BR" dirty="0" smtClean="0"/>
              <a:t>encontro, proclamando </a:t>
            </a:r>
            <a:r>
              <a:rPr lang="pt-BR" dirty="0"/>
              <a:t>seu </a:t>
            </a:r>
            <a:r>
              <a:rPr lang="pt-BR" dirty="0" smtClean="0"/>
              <a:t>louvor. Ele </a:t>
            </a:r>
            <a:r>
              <a:rPr lang="pt-BR" dirty="0"/>
              <a:t>é o Rei dos </a:t>
            </a:r>
            <a:r>
              <a:rPr lang="pt-BR" dirty="0" smtClean="0"/>
              <a:t>reis. E </a:t>
            </a:r>
            <a:r>
              <a:rPr lang="pt-BR" dirty="0"/>
              <a:t>dos deuses o maior.</a:t>
            </a:r>
          </a:p>
        </p:txBody>
      </p:sp>
    </p:spTree>
    <p:extLst>
      <p:ext uri="{BB962C8B-B14F-4D97-AF65-F5344CB8AC3E}">
        <p14:creationId xmlns:p14="http://schemas.microsoft.com/office/powerpoint/2010/main" val="56816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Toda a terra te adore,</a:t>
            </a:r>
          </a:p>
          <a:p>
            <a:r>
              <a:rPr lang="pt-BR" sz="5400" b="1" dirty="0"/>
              <a:t>Ó Senhor do universo,</a:t>
            </a:r>
          </a:p>
          <a:p>
            <a:r>
              <a:rPr lang="pt-BR" sz="5400" b="1" dirty="0"/>
              <a:t>Os louvores do teu nome</a:t>
            </a:r>
          </a:p>
          <a:p>
            <a:r>
              <a:rPr lang="pt-BR" sz="5400" b="1" dirty="0"/>
              <a:t>Cante o povo em seus versos!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70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235132"/>
            <a:ext cx="8451669" cy="6348548"/>
          </a:xfrm>
        </p:spPr>
        <p:txBody>
          <a:bodyPr anchor="ctr">
            <a:noAutofit/>
          </a:bodyPr>
          <a:lstStyle/>
          <a:p>
            <a:r>
              <a:rPr lang="pt-BR" dirty="0"/>
              <a:t>Tudo é dele: abismos, </a:t>
            </a:r>
            <a:r>
              <a:rPr lang="pt-BR" dirty="0" smtClean="0"/>
              <a:t>montes, Mar </a:t>
            </a:r>
            <a:r>
              <a:rPr lang="pt-BR" dirty="0"/>
              <a:t>e terra ele </a:t>
            </a:r>
            <a:r>
              <a:rPr lang="pt-BR" dirty="0" smtClean="0"/>
              <a:t>formou. De </a:t>
            </a:r>
            <a:r>
              <a:rPr lang="pt-BR" dirty="0"/>
              <a:t>joelhos </a:t>
            </a:r>
            <a:r>
              <a:rPr lang="pt-BR" dirty="0" smtClean="0"/>
              <a:t>adoremos Este </a:t>
            </a:r>
            <a:r>
              <a:rPr lang="pt-BR" dirty="0"/>
              <a:t>Deus que nos </a:t>
            </a:r>
            <a:r>
              <a:rPr lang="pt-BR" dirty="0" smtClean="0"/>
              <a:t>criou, Pois </a:t>
            </a:r>
            <a:r>
              <a:rPr lang="pt-BR" dirty="0"/>
              <a:t>nós somos seu rebanho</a:t>
            </a:r>
          </a:p>
          <a:p>
            <a:r>
              <a:rPr lang="pt-BR" dirty="0"/>
              <a:t>E ele é nosso Pastor.</a:t>
            </a:r>
          </a:p>
        </p:txBody>
      </p:sp>
    </p:spTree>
    <p:extLst>
      <p:ext uri="{BB962C8B-B14F-4D97-AF65-F5344CB8AC3E}">
        <p14:creationId xmlns:p14="http://schemas.microsoft.com/office/powerpoint/2010/main" val="2134633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dirty="0"/>
              <a:t>Toda a terra te adore,</a:t>
            </a:r>
          </a:p>
          <a:p>
            <a:r>
              <a:rPr lang="pt-BR" sz="5400" b="1" dirty="0"/>
              <a:t>Ó Senhor do universo,</a:t>
            </a:r>
          </a:p>
          <a:p>
            <a:r>
              <a:rPr lang="pt-BR" sz="5400" b="1" dirty="0"/>
              <a:t>Os louvores do teu nome</a:t>
            </a:r>
          </a:p>
          <a:p>
            <a:r>
              <a:rPr lang="pt-BR" sz="5400" b="1" dirty="0"/>
              <a:t>Cante o povo em seus versos!</a:t>
            </a:r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495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Words>837</Words>
  <Application>Microsoft Office PowerPoint</Application>
  <PresentationFormat>Apresentação na tela (4:3)</PresentationFormat>
  <Paragraphs>118</Paragraphs>
  <Slides>52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52</vt:i4>
      </vt:variant>
    </vt:vector>
  </HeadingPairs>
  <TitlesOfParts>
    <vt:vector size="61" baseType="lpstr">
      <vt:lpstr>Arial</vt:lpstr>
      <vt:lpstr>Calibri</vt:lpstr>
      <vt:lpstr>Calibri Light</vt:lpstr>
      <vt:lpstr>Century Gothic</vt:lpstr>
      <vt:lpstr>Times New Roman</vt:lpstr>
      <vt:lpstr>Wingdings 3</vt:lpstr>
      <vt:lpstr>Tema do Office</vt:lpstr>
      <vt:lpstr>Office Theme</vt:lpstr>
      <vt:lpstr>Fatia</vt:lpstr>
      <vt:lpstr>II Domingo  do Tempo Comum 15/01/2023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 do Carmo</cp:lastModifiedBy>
  <cp:revision>125</cp:revision>
  <dcterms:created xsi:type="dcterms:W3CDTF">2021-02-27T18:57:26Z</dcterms:created>
  <dcterms:modified xsi:type="dcterms:W3CDTF">2022-12-21T15:51:44Z</dcterms:modified>
</cp:coreProperties>
</file>