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58" r:id="rId3"/>
    <p:sldId id="745" r:id="rId4"/>
    <p:sldId id="259" r:id="rId5"/>
    <p:sldId id="263" r:id="rId6"/>
    <p:sldId id="672" r:id="rId7"/>
    <p:sldId id="265" r:id="rId8"/>
    <p:sldId id="761" r:id="rId9"/>
    <p:sldId id="765" r:id="rId10"/>
    <p:sldId id="764" r:id="rId11"/>
    <p:sldId id="763" r:id="rId12"/>
    <p:sldId id="762" r:id="rId13"/>
    <p:sldId id="768" r:id="rId14"/>
    <p:sldId id="767" r:id="rId15"/>
    <p:sldId id="766" r:id="rId16"/>
    <p:sldId id="770" r:id="rId17"/>
    <p:sldId id="769" r:id="rId18"/>
    <p:sldId id="772" r:id="rId19"/>
    <p:sldId id="771" r:id="rId20"/>
    <p:sldId id="774" r:id="rId21"/>
    <p:sldId id="773" r:id="rId22"/>
    <p:sldId id="776" r:id="rId23"/>
    <p:sldId id="775" r:id="rId24"/>
    <p:sldId id="724" r:id="rId25"/>
    <p:sldId id="607" r:id="rId26"/>
    <p:sldId id="604" r:id="rId27"/>
    <p:sldId id="608" r:id="rId28"/>
    <p:sldId id="605" r:id="rId29"/>
    <p:sldId id="674" r:id="rId30"/>
    <p:sldId id="609" r:id="rId31"/>
    <p:sldId id="748" r:id="rId32"/>
    <p:sldId id="747" r:id="rId33"/>
    <p:sldId id="746" r:id="rId34"/>
    <p:sldId id="777" r:id="rId35"/>
    <p:sldId id="778" r:id="rId36"/>
    <p:sldId id="606" r:id="rId37"/>
    <p:sldId id="752" r:id="rId38"/>
    <p:sldId id="753" r:id="rId39"/>
    <p:sldId id="754" r:id="rId40"/>
    <p:sldId id="779" r:id="rId41"/>
    <p:sldId id="610" r:id="rId42"/>
    <p:sldId id="780" r:id="rId43"/>
    <p:sldId id="781" r:id="rId44"/>
    <p:sldId id="783" r:id="rId45"/>
    <p:sldId id="611" r:id="rId46"/>
    <p:sldId id="612" r:id="rId47"/>
    <p:sldId id="799" r:id="rId48"/>
    <p:sldId id="758" r:id="rId49"/>
    <p:sldId id="759" r:id="rId50"/>
    <p:sldId id="725" r:id="rId51"/>
    <p:sldId id="726" r:id="rId52"/>
    <p:sldId id="727" r:id="rId53"/>
    <p:sldId id="618" r:id="rId54"/>
    <p:sldId id="580" r:id="rId55"/>
    <p:sldId id="622" r:id="rId56"/>
    <p:sldId id="619" r:id="rId57"/>
    <p:sldId id="620" r:id="rId58"/>
    <p:sldId id="785" r:id="rId59"/>
    <p:sldId id="784" r:id="rId60"/>
    <p:sldId id="786" r:id="rId61"/>
    <p:sldId id="787" r:id="rId62"/>
    <p:sldId id="788" r:id="rId63"/>
    <p:sldId id="634" r:id="rId64"/>
    <p:sldId id="793" r:id="rId65"/>
    <p:sldId id="789" r:id="rId66"/>
    <p:sldId id="640" r:id="rId67"/>
    <p:sldId id="760" r:id="rId68"/>
    <p:sldId id="641" r:id="rId69"/>
    <p:sldId id="645" r:id="rId70"/>
    <p:sldId id="794" r:id="rId71"/>
    <p:sldId id="798" r:id="rId72"/>
    <p:sldId id="797" r:id="rId73"/>
    <p:sldId id="800" r:id="rId74"/>
    <p:sldId id="695" r:id="rId75"/>
    <p:sldId id="705" r:id="rId76"/>
    <p:sldId id="654" r:id="rId77"/>
    <p:sldId id="646" r:id="rId78"/>
    <p:sldId id="650" r:id="rId79"/>
    <p:sldId id="652" r:id="rId80"/>
    <p:sldId id="653" r:id="rId81"/>
    <p:sldId id="651" r:id="rId82"/>
    <p:sldId id="655" r:id="rId83"/>
    <p:sldId id="664" r:id="rId84"/>
    <p:sldId id="556" r:id="rId85"/>
    <p:sldId id="558" r:id="rId86"/>
    <p:sldId id="559" r:id="rId87"/>
    <p:sldId id="578" r:id="rId88"/>
    <p:sldId id="561" r:id="rId89"/>
    <p:sldId id="670" r:id="rId90"/>
    <p:sldId id="579" r:id="rId91"/>
    <p:sldId id="666" r:id="rId92"/>
    <p:sldId id="671" r:id="rId93"/>
    <p:sldId id="667" r:id="rId94"/>
    <p:sldId id="665" r:id="rId95"/>
    <p:sldId id="668" r:id="rId96"/>
    <p:sldId id="669" r:id="rId97"/>
    <p:sldId id="735" r:id="rId98"/>
    <p:sldId id="739" r:id="rId99"/>
    <p:sldId id="740" r:id="rId100"/>
    <p:sldId id="741" r:id="rId101"/>
    <p:sldId id="738" r:id="rId102"/>
    <p:sldId id="743" r:id="rId103"/>
    <p:sldId id="742" r:id="rId104"/>
    <p:sldId id="737" r:id="rId105"/>
    <p:sldId id="744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presProps" Target="presProps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heme" Target="theme/theme1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93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1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91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579" y="360608"/>
            <a:ext cx="8489592" cy="624625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91641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39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15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14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177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568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915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93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972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2682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052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3011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372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732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945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508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9590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502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3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11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9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2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8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2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41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97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E964A6B-3482-45A9-BA8F-8FEC819D9D43}" type="datetimeFigureOut">
              <a:rPr lang="pt-BR" smtClean="0"/>
              <a:t>27/03/2022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6C9F192-6E69-41CD-91BD-15171ACD5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414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0" y="490330"/>
            <a:ext cx="8481391" cy="6042992"/>
          </a:xfrm>
        </p:spPr>
        <p:txBody>
          <a:bodyPr anchor="ctr">
            <a:normAutofit fontScale="90000"/>
          </a:bodyPr>
          <a:lstStyle/>
          <a:p>
            <a:r>
              <a:rPr lang="pt-BR" sz="9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Sexta-feira da Paixão do Senhor</a:t>
            </a:r>
            <a:r>
              <a:rPr lang="pt-BR" b="1" dirty="0"/>
              <a:t/>
            </a:r>
            <a:br>
              <a:rPr lang="pt-BR" b="1" dirty="0"/>
            </a:b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nós pensávamos fosse um chagado,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golpeado por Deus e humilhado!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foi ferido por causa de nossos pecados,</a:t>
            </a:r>
          </a:p>
        </p:txBody>
      </p:sp>
    </p:spTree>
    <p:extLst>
      <p:ext uri="{BB962C8B-B14F-4D97-AF65-F5344CB8AC3E}">
        <p14:creationId xmlns:p14="http://schemas.microsoft.com/office/powerpoint/2010/main" val="34598684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2" y="404950"/>
            <a:ext cx="8613915" cy="634040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</a:t>
            </a:r>
            <a:r>
              <a:rPr lang="pt-BR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vossa graça aqueles que já estão trabalhando na vossa Igreja. Dai- lhes amor ,coragem e graça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239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404950"/>
            <a:ext cx="8560904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nunca se afastem de vós e de vossa vocação. Virgem Maria ,mãe da consolação e </a:t>
            </a:r>
            <a:r>
              <a:rPr lang="pt-BR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correia</a:t>
            </a:r>
            <a:endParaRPr lang="pt-BR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887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50"/>
            <a:ext cx="9144000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Levai esta oração ao vosso filho e não deixeis que ela seja em vão.</a:t>
            </a:r>
          </a:p>
        </p:txBody>
      </p:sp>
    </p:spTree>
    <p:extLst>
      <p:ext uri="{BB962C8B-B14F-4D97-AF65-F5344CB8AC3E}">
        <p14:creationId xmlns:p14="http://schemas.microsoft.com/office/powerpoint/2010/main" val="294071714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404950"/>
            <a:ext cx="8865704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Dai-nos aquela fé ,aquele “sim", aquele zelo, de continuarmos firmes na edificação da igreja.</a:t>
            </a:r>
          </a:p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Amem!</a:t>
            </a:r>
          </a:p>
          <a:p>
            <a:pPr marL="0" indent="0" algn="ctr">
              <a:buNone/>
            </a:pP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2251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50"/>
            <a:ext cx="8984974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4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esmagado por causa de nossos crimes;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punição a ele imposta era o preço da nossa paz,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suas feridas, o preço da nossa cura.</a:t>
            </a:r>
          </a:p>
        </p:txBody>
      </p:sp>
    </p:spTree>
    <p:extLst>
      <p:ext uri="{BB962C8B-B14F-4D97-AF65-F5344CB8AC3E}">
        <p14:creationId xmlns:p14="http://schemas.microsoft.com/office/powerpoint/2010/main" val="151725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nós vagávamos como ovelhas desgarradas,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qual seguindo seu caminho;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Senhor fez recair sobre ele</a:t>
            </a:r>
          </a:p>
        </p:txBody>
      </p:sp>
    </p:spTree>
    <p:extLst>
      <p:ext uri="{BB962C8B-B14F-4D97-AF65-F5344CB8AC3E}">
        <p14:creationId xmlns:p14="http://schemas.microsoft.com/office/powerpoint/2010/main" val="4113327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pecado de todos nós'.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maltratado, e submeteu-se, não abriu a boca;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cordeiro levado ao matadouro</a:t>
            </a:r>
          </a:p>
        </p:txBody>
      </p:sp>
    </p:spTree>
    <p:extLst>
      <p:ext uri="{BB962C8B-B14F-4D97-AF65-F5344CB8AC3E}">
        <p14:creationId xmlns:p14="http://schemas.microsoft.com/office/powerpoint/2010/main" val="132591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como ovelha diante dos que a tosquiam,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não abriu a boca.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atormentado pela angústia e foi condenado</a:t>
            </a:r>
          </a:p>
        </p:txBody>
      </p:sp>
    </p:spTree>
    <p:extLst>
      <p:ext uri="{BB962C8B-B14F-4D97-AF65-F5344CB8AC3E}">
        <p14:creationId xmlns:p14="http://schemas.microsoft.com/office/powerpoint/2010/main" val="29254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se preocuparia com sua história de origem?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foi eliminado do mundo dos vivos;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por causa do pecado do meu povo</a:t>
            </a:r>
          </a:p>
        </p:txBody>
      </p:sp>
    </p:spTree>
    <p:extLst>
      <p:ext uri="{BB962C8B-B14F-4D97-AF65-F5344CB8AC3E}">
        <p14:creationId xmlns:p14="http://schemas.microsoft.com/office/powerpoint/2010/main" val="3758596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golpeado até morrer.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Deram-lhe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sepultura entre ímpios, um túmulo entre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ricos, porque ele não praticou o mal</a:t>
            </a:r>
          </a:p>
        </p:txBody>
      </p:sp>
    </p:spTree>
    <p:extLst>
      <p:ext uri="{BB962C8B-B14F-4D97-AF65-F5344CB8AC3E}">
        <p14:creationId xmlns:p14="http://schemas.microsoft.com/office/powerpoint/2010/main" val="145120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se encontrou falsidade em suas palavras.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quis macerá-lo com sofrimentos.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Oferecendo sua vida em expiação,</a:t>
            </a:r>
          </a:p>
        </p:txBody>
      </p:sp>
    </p:spTree>
    <p:extLst>
      <p:ext uri="{BB962C8B-B14F-4D97-AF65-F5344CB8AC3E}">
        <p14:creationId xmlns:p14="http://schemas.microsoft.com/office/powerpoint/2010/main" val="88204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terá descendência duradoura,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fará cumprir com êxito a vontade do Senhor.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vida de sofrimento,</a:t>
            </a:r>
          </a:p>
        </p:txBody>
      </p:sp>
    </p:spTree>
    <p:extLst>
      <p:ext uri="{BB962C8B-B14F-4D97-AF65-F5344CB8AC3E}">
        <p14:creationId xmlns:p14="http://schemas.microsoft.com/office/powerpoint/2010/main" val="4057689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alcançará luz e uma ciência perfeita.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Servo, o justo, fará justos inúmeros homens,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carregando sobre si suas culpas.</a:t>
            </a:r>
          </a:p>
        </p:txBody>
      </p:sp>
    </p:spTree>
    <p:extLst>
      <p:ext uri="{BB962C8B-B14F-4D97-AF65-F5344CB8AC3E}">
        <p14:creationId xmlns:p14="http://schemas.microsoft.com/office/powerpoint/2010/main" val="354728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i="1" dirty="0" smtClean="0"/>
              <a:t>Liturgia da Palavra</a:t>
            </a:r>
            <a:endParaRPr lang="pt-BR" sz="3600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1ª Leitura - Is 52,13 - 53,12</a:t>
            </a:r>
          </a:p>
          <a:p>
            <a:pPr marL="0" indent="0" algn="ctr">
              <a:buNone/>
            </a:pPr>
            <a:endParaRPr lang="pt-BR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9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91441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compartilharei com ele multidões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ele repartirá suas riquezas com os valentes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seguidores, pois entregou o corpo à morte,</a:t>
            </a:r>
          </a:p>
        </p:txBody>
      </p:sp>
    </p:spTree>
    <p:extLst>
      <p:ext uri="{BB962C8B-B14F-4D97-AF65-F5344CB8AC3E}">
        <p14:creationId xmlns:p14="http://schemas.microsoft.com/office/powerpoint/2010/main" val="1145468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sendo contado como um malfeitor;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ele, na verdade, resgatava o pecado de todos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intercedia em favor dos pecadores</a:t>
            </a:r>
          </a:p>
        </p:txBody>
      </p:sp>
    </p:spTree>
    <p:extLst>
      <p:ext uri="{BB962C8B-B14F-4D97-AF65-F5344CB8AC3E}">
        <p14:creationId xmlns:p14="http://schemas.microsoft.com/office/powerpoint/2010/main" val="3951785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Senhor.</a:t>
            </a:r>
          </a:p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Deus!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80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BB0A2-DFDE-45DF-9720-B0CA1B52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A9962E-3920-4A80-A4C8-E1317D36D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659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53589" y="1122362"/>
            <a:ext cx="7889965" cy="5317627"/>
          </a:xfrm>
        </p:spPr>
        <p:txBody>
          <a:bodyPr anchor="ctr">
            <a:normAutofit/>
          </a:bodyPr>
          <a:lstStyle/>
          <a:p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Responsorial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(31)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69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Pai, em tuas mãos eu entrego o meu espírito.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28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20" y="156754"/>
            <a:ext cx="8595360" cy="649223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Senhor, eu ponho em vós minha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esperança; que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não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fique Envergonhado eternamente! Em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vossas mãos, Senhor, entrego o meu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espírito, porque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vós me salvareis, ó Deus fiel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12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Pai, em tuas mãos eu entrego o meu espírito.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421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3" y="404948"/>
            <a:ext cx="8752115" cy="627017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Tornei-me o opróbrio do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inimigo, 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desprezo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zombaria dos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vizinhos, e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de pavor para os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amigos; fogem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mim os que me vêem pela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rua. Os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corações me esqueceram como um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morto, e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tornei-me como um vaso espedaçado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15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09451"/>
            <a:ext cx="7886700" cy="607422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Pai, em tuas mãos eu entrego o meu espírito.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1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577847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Ei-lo, o meu Servo será bem sucedido;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ascensão será ao mais alto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grau. Assim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muitos ficaram pasmados ao vê-lo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09451"/>
            <a:ext cx="7886700" cy="607422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vós, porém, ó meu Senhor, eu me confio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afirmo que só vós sois o meu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Deus! Eu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entrego em vossas mãos o meu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destino; libertai-me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inimigo e do opressor!.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9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09451"/>
            <a:ext cx="7886700" cy="607422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Pai, em tuas mãos eu entrego o meu espírito.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71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195943"/>
            <a:ext cx="8647612" cy="647917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Mostrai serena a vossa face ao vosso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servo,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salvai-me pela vossa compaixão!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corações, tende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coragem, todos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vós que ao Senhor vos confiais!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23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195943"/>
            <a:ext cx="8647612" cy="647917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Pai, em tuas mãos eu entrego o meu espírito.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71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195943"/>
            <a:ext cx="8647612" cy="647917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76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2ª Leitura </a:t>
            </a:r>
          </a:p>
          <a:p>
            <a:pPr marL="0" indent="0" algn="ctr">
              <a:buNone/>
            </a:pPr>
            <a:r>
              <a:rPr lang="pt-BR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Leitura </a:t>
            </a: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Carta aos Hebreus 4,14-16; 5,7-9</a:t>
            </a:r>
          </a:p>
        </p:txBody>
      </p:sp>
    </p:spTree>
    <p:extLst>
      <p:ext uri="{BB962C8B-B14F-4D97-AF65-F5344CB8AC3E}">
        <p14:creationId xmlns:p14="http://schemas.microsoft.com/office/powerpoint/2010/main" val="20908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Irmãos: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sumo sacerdote eminente, que entrou no céu,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Jesus, o Filho de Deus.</a:t>
            </a:r>
          </a:p>
        </p:txBody>
      </p:sp>
    </p:spTree>
    <p:extLst>
      <p:ext uri="{BB962C8B-B14F-4D97-AF65-F5344CB8AC3E}">
        <p14:creationId xmlns:p14="http://schemas.microsoft.com/office/powerpoint/2010/main" val="406190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permaneçamos firmes na fé que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professamos. Com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efeito, temos um sumo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sacerdote capaz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 compadecer de nossas fraquezas</a:t>
            </a:r>
          </a:p>
        </p:txBody>
      </p:sp>
    </p:spTree>
    <p:extLst>
      <p:ext uri="{BB962C8B-B14F-4D97-AF65-F5344CB8AC3E}">
        <p14:creationId xmlns:p14="http://schemas.microsoft.com/office/powerpoint/2010/main" val="1466848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ele mesmo foi provado em tudo como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nós, com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 do pecado.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Aproximemo-nos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então, com toda a confiança,</a:t>
            </a:r>
          </a:p>
        </p:txBody>
      </p:sp>
    </p:spTree>
    <p:extLst>
      <p:ext uri="{BB962C8B-B14F-4D97-AF65-F5344CB8AC3E}">
        <p14:creationId xmlns:p14="http://schemas.microsoft.com/office/powerpoint/2010/main" val="2836309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trono da graça,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conseguirmos misericórdia e alcançarmos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graça de um auxílio no momento oportuno.</a:t>
            </a:r>
          </a:p>
        </p:txBody>
      </p:sp>
    </p:spTree>
    <p:extLst>
      <p:ext uri="{BB962C8B-B14F-4D97-AF65-F5344CB8AC3E}">
        <p14:creationId xmlns:p14="http://schemas.microsoft.com/office/powerpoint/2010/main" val="122939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56754"/>
            <a:ext cx="8998226" cy="650530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tão desfigurado ele estava que não parecia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um homem ou ter aspecto humano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 modo ele espalhará sua fama entre os povos.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Cristo, nos dias de sua vida terrestre,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dirigiu preces e súplicas,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forte clamor e lágrimas,</a:t>
            </a:r>
          </a:p>
        </p:txBody>
      </p:sp>
    </p:spTree>
    <p:extLst>
      <p:ext uri="{BB962C8B-B14F-4D97-AF65-F5344CB8AC3E}">
        <p14:creationId xmlns:p14="http://schemas.microsoft.com/office/powerpoint/2010/main" val="345172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àquele que era capaz de salvá-lo da morte.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foi atendido, por causa de sua entrega a Deus.</a:t>
            </a:r>
          </a:p>
        </p:txBody>
      </p:sp>
    </p:spTree>
    <p:extLst>
      <p:ext uri="{BB962C8B-B14F-4D97-AF65-F5344CB8AC3E}">
        <p14:creationId xmlns:p14="http://schemas.microsoft.com/office/powerpoint/2010/main" val="4045473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 sendo Filho, aprendeu o que significa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obediência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Deus por aquilo que ele sofreu.</a:t>
            </a:r>
          </a:p>
        </p:txBody>
      </p:sp>
    </p:spTree>
    <p:extLst>
      <p:ext uri="{BB962C8B-B14F-4D97-AF65-F5344CB8AC3E}">
        <p14:creationId xmlns:p14="http://schemas.microsoft.com/office/powerpoint/2010/main" val="27864057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Mas, na consumação de sua vida,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tornou-se causa de salvação eterna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todos os que lhe obedecem.</a:t>
            </a:r>
          </a:p>
        </p:txBody>
      </p:sp>
    </p:spTree>
    <p:extLst>
      <p:ext uri="{BB962C8B-B14F-4D97-AF65-F5344CB8AC3E}">
        <p14:creationId xmlns:p14="http://schemas.microsoft.com/office/powerpoint/2010/main" val="27029270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375647"/>
            <a:ext cx="814959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682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069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Aclamação ao Evangelho</a:t>
            </a:r>
            <a:endParaRPr lang="pt-BR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716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59" y="483326"/>
            <a:ext cx="8451669" cy="59958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se fez por nós obedientes até a morte e morte de cruz!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7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59" y="483326"/>
            <a:ext cx="8451669" cy="59958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que o Senhor Deus o exaltou e </a:t>
            </a:r>
          </a:p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deu-lhe um nome muito acima de outro nome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660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Paixão de Nosso Senhor </a:t>
            </a: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</a:p>
          <a:p>
            <a:pPr marL="0" indent="0" algn="ctr">
              <a:buNone/>
            </a:pP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segundo João 18,1-19,42</a:t>
            </a:r>
            <a:endParaRPr lang="pt-BR" sz="6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5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274320"/>
            <a:ext cx="8556171" cy="633548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dele os reis se manterão em silêncio,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 algo que nunca lhes foi narrado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conhecendo coisas que jamais ouviram</a:t>
            </a:r>
          </a:p>
        </p:txBody>
      </p:sp>
    </p:spTree>
    <p:extLst>
      <p:ext uri="{BB962C8B-B14F-4D97-AF65-F5344CB8AC3E}">
        <p14:creationId xmlns:p14="http://schemas.microsoft.com/office/powerpoint/2010/main" val="34609783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Jesus, o      Nazareno 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727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T: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Jesus, o      Nazareno 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20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és tu, também, um dos discípulos dele?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734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04950"/>
            <a:ext cx="8739051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não fosse malfeitor, não o teríamos entregue a ti!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2515" y="248193"/>
            <a:ext cx="8033656" cy="6191795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não podemos condenar ninguém a morte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226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300446"/>
            <a:ext cx="8817429" cy="646611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não, mas Barrabas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038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Viva o rei dos Judeus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7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Crucifica-o!</a:t>
            </a:r>
          </a:p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Crucifica-o!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857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pt-BR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temos uma lei , e segundo essa lei, ele deve morrer, porque se fez filho de Deus.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657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soltas este homem não és amigo de Cesar. Todo aquele que se faz  rei, declara-se contra Cesar. 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8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91441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de nós deu crédito ao que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ouvimos?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quem foi dado reconhecer a força do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Senhor? Diante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Senhor ele cresceu como renovo de planta</a:t>
            </a:r>
          </a:p>
        </p:txBody>
      </p:sp>
    </p:spTree>
    <p:extLst>
      <p:ext uri="{BB962C8B-B14F-4D97-AF65-F5344CB8AC3E}">
        <p14:creationId xmlns:p14="http://schemas.microsoft.com/office/powerpoint/2010/main" val="32571173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Fora!Fora!</a:t>
            </a:r>
          </a:p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Crucifica-o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567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temos outro rei, senão Cesar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546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escrevas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 dos Judeus, mas sim o que ele disse: Eu sou o rei dos judeus.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30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vamos dividir a túnica, tiremos a sorte para ver de quem será.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15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SALVAÇÃO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GLÓRIA A VÓS, SENHOR.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994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726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omilia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392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87383"/>
            <a:ext cx="7886700" cy="62179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Universal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910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para a adoração da Cruz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T: 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Vinde, adoremos!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175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640080"/>
            <a:ext cx="7886700" cy="55368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povo, que te fiz eu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8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como raiz em terra seca.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tinha beleza nem atrativo para o olharmos,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tinha aparência que nos agradasse.</a:t>
            </a:r>
          </a:p>
        </p:txBody>
      </p:sp>
    </p:spTree>
    <p:extLst>
      <p:ext uri="{BB962C8B-B14F-4D97-AF65-F5344CB8AC3E}">
        <p14:creationId xmlns:p14="http://schemas.microsoft.com/office/powerpoint/2010/main" val="11833565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640080"/>
            <a:ext cx="7886700" cy="5536883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povo, que te fiz eu ou em que te contristei?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Responde-me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devia ter feito por ti e não o fiz?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Responde-me!</a:t>
            </a:r>
          </a:p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083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640080"/>
            <a:ext cx="7886700" cy="55368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eu te tirei da terra do Egito,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preparaste uma cruz para o teu Salvador!</a:t>
            </a:r>
          </a:p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277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1" y="130630"/>
            <a:ext cx="8399416" cy="654449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Deus Santo!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Deus Santo!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 e Poderoso!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 e Poderoso!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 e imortal, Tende piedade de nós!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 e imortal, Tende piedade de nós!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483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5633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209006"/>
            <a:ext cx="8752114" cy="6505303"/>
          </a:xfrm>
        </p:spPr>
        <p:txBody>
          <a:bodyPr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0704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da Campanha da Fraternidade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1" y="1825624"/>
            <a:ext cx="8830490" cy="491480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 Santo, neste tempo favorável de conversão e compromisso, dai-nos a graça de sermos educados pela Palavra que liberta e salva.</a:t>
            </a:r>
          </a:p>
        </p:txBody>
      </p:sp>
    </p:spTree>
    <p:extLst>
      <p:ext uri="{BB962C8B-B14F-4D97-AF65-F5344CB8AC3E}">
        <p14:creationId xmlns:p14="http://schemas.microsoft.com/office/powerpoint/2010/main" val="20748874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Livrai-nos da influência negativa de uma cultura em que a educação não é assumida como ato de amor aos irmãos e de esperança no ser humano.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877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Renovai-nos com a vossa graça para vencermos o medo, o desânimo e o cansaço, e ajudai-nos a promover uma educação integral, fraterna e solidária.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564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Fortalecei-nos, para que sejamos corajosos na missão de educar para a vida plena em família, em comunidades eclesiais missionárias, nas escolas, nas universidades e em todos os ambientes.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122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 fontScale="92500" lnSpcReduction="20000"/>
          </a:bodyPr>
          <a:lstStyle/>
          <a:p>
            <a:pPr marL="0" indent="0" algn="ctr" fontAlgn="base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Ensinai-nos a falar com sabedoria e educar com amor!</a:t>
            </a:r>
          </a:p>
          <a:p>
            <a:pPr marL="0" indent="0" algn="ctr" fontAlgn="base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com que a Virgem Maria, Mãe educadora, com a sabedoria dos pequenos e pobres, nos ajude a educar e servir com a pedagogia do diálogo, da solidariedade e da paz.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9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desprezado como o último dos mortais,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homem coberto de dores, cheio de sofrimentos;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passando por ele, tapávamos o rosto;</a:t>
            </a:r>
          </a:p>
        </p:txBody>
      </p:sp>
    </p:spTree>
    <p:extLst>
      <p:ext uri="{BB962C8B-B14F-4D97-AF65-F5344CB8AC3E}">
        <p14:creationId xmlns:p14="http://schemas.microsoft.com/office/powerpoint/2010/main" val="13546768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Jesus, vosso Filho amado, no Espírito, Senhor que dá a vida.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087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4831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65760"/>
            <a:ext cx="7886700" cy="633548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Hino da Campanha </a:t>
            </a:r>
            <a:b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Fraternidade 2022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874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56754"/>
            <a:ext cx="8594863" cy="638773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tarefa e missão da Igreja Boa-nova no amor proclamar, no dialogo com a cultura ,para a vida florir, fecundar o que em redes se vai construir e a pessoa humana formar. </a:t>
            </a:r>
          </a:p>
        </p:txBody>
      </p:sp>
    </p:spTree>
    <p:extLst>
      <p:ext uri="{BB962C8B-B14F-4D97-AF65-F5344CB8AC3E}">
        <p14:creationId xmlns:p14="http://schemas.microsoft.com/office/powerpoint/2010/main" val="23564270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566"/>
            <a:ext cx="9144000" cy="662286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anseio do conhecimento ultrapassa barreiras, fronteiras se destaca o ensinamento oriundo da fé verdadeira, que nos faz nesta ação solidários para o bem,condição que é certeira</a:t>
            </a:r>
          </a:p>
        </p:txBody>
      </p:sp>
    </p:spTree>
    <p:extLst>
      <p:ext uri="{BB962C8B-B14F-4D97-AF65-F5344CB8AC3E}">
        <p14:creationId xmlns:p14="http://schemas.microsoft.com/office/powerpoint/2010/main" val="26922719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4" y="649357"/>
            <a:ext cx="8958471" cy="5344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31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692"/>
            <a:ext cx="9144000" cy="65053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Educar é a atitude sublime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prepara a vida futura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Compreendendo o presente, pensamos: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Ensinar é proposta segura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Para, enfim, destacar-se a atitude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que em Cristo são nova criatura.</a:t>
            </a:r>
            <a:endParaRPr lang="pt-BR" sz="5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34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8011"/>
            <a:ext cx="9144000" cy="628323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convívio em níveis fraternos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Traz em nós o sentido discreto: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harmonia com os seres viventes E no agir o equilíbrio completo Consigamos também aprender E educar para o amor e o afeto.</a:t>
            </a:r>
            <a:endParaRPr lang="pt-BR" sz="5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11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13509"/>
            <a:ext cx="7886700" cy="619179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0319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caminho nos quer convertidos: Mergulhar no mistério profundo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em sua Páscoa busquemos Compaixão no cuidado com o mundo. Conformados em Cristo seremos Aprendizes do dom tão fecundo.</a:t>
            </a: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0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9"/>
            <a:ext cx="8778239" cy="64922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tão desprezível era, não fazíamos caso dele.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verdade é que ele tomava sobre si nossas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enfermidades e sofria, ele mesmo, nossas dores;</a:t>
            </a:r>
          </a:p>
        </p:txBody>
      </p:sp>
    </p:spTree>
    <p:extLst>
      <p:ext uri="{BB962C8B-B14F-4D97-AF65-F5344CB8AC3E}">
        <p14:creationId xmlns:p14="http://schemas.microsoft.com/office/powerpoint/2010/main" val="20824538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5131"/>
            <a:ext cx="9144000" cy="6426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 plena mudança atingir Relações tão humanas, libertas, Novos rumos em redes seremos Gerações solidárias e abertas Na esperança de rostos surgirem Assumindo missões tão concretas.</a:t>
            </a: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722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78822"/>
            <a:ext cx="7886700" cy="617873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9262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754"/>
            <a:ext cx="9144000" cy="660980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na casa comum que sonhamos Onde habitam cuidado e respeito Educar é o verbo preciso A cumprir neste chão grandes feitos Para o mundo poder imitar Quem na vida é o Mestre Perfeito.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31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2069"/>
            <a:ext cx="9144000" cy="65183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5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Pedagogicamente é preciso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Escutar, meditar, Compreender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aprendamos com o Cristo O caminho da cruz percorrer E na escola da sua existência O Evangelho seguir e viver</a:t>
            </a:r>
            <a:endParaRPr lang="pt-BR" sz="5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603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7155"/>
            <a:ext cx="9144000" cy="5503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7651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rdem de Santo Agostinho (Agostinianos)">
            <a:extLst>
              <a:ext uri="{FF2B5EF4-FFF2-40B4-BE49-F238E27FC236}">
                <a16:creationId xmlns:a16="http://schemas.microsoft.com/office/drawing/2014/main" id="{F969652D-A622-4961-A62A-CDCFBA2DEC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5286"/>
            <a:ext cx="4625009" cy="37901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CD9BADB-1577-450F-9B5D-F616F7F281C9}"/>
              </a:ext>
            </a:extLst>
          </p:cNvPr>
          <p:cNvSpPr txBox="1"/>
          <p:nvPr/>
        </p:nvSpPr>
        <p:spPr>
          <a:xfrm>
            <a:off x="397565" y="4223714"/>
            <a:ext cx="8348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pelas vocações Agostinianas</a:t>
            </a:r>
          </a:p>
        </p:txBody>
      </p:sp>
    </p:spTree>
    <p:extLst>
      <p:ext uri="{BB962C8B-B14F-4D97-AF65-F5344CB8AC3E}">
        <p14:creationId xmlns:p14="http://schemas.microsoft.com/office/powerpoint/2010/main" val="596886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50"/>
            <a:ext cx="9144000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Jesus Cristo, humildemente nos vos pedimos, chamai para o caminho da vida religiosa</a:t>
            </a:r>
          </a:p>
        </p:txBody>
      </p:sp>
    </p:spTree>
    <p:extLst>
      <p:ext uri="{BB962C8B-B14F-4D97-AF65-F5344CB8AC3E}">
        <p14:creationId xmlns:p14="http://schemas.microsoft.com/office/powerpoint/2010/main" val="21515676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50"/>
            <a:ext cx="9144000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Muitos Jovens, que dedicando sua vida para os irmãos, serão verdadeiramente testemunhas do vosso Evangelho</a:t>
            </a:r>
          </a:p>
        </p:txBody>
      </p:sp>
    </p:spTree>
    <p:extLst>
      <p:ext uri="{BB962C8B-B14F-4D97-AF65-F5344CB8AC3E}">
        <p14:creationId xmlns:p14="http://schemas.microsoft.com/office/powerpoint/2010/main" val="240537980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404950"/>
            <a:ext cx="8825948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Infundi no coração da vossa juventude o amor, a coragem e a força para estar pronta para deixar tudo para encontrar </a:t>
            </a:r>
          </a:p>
        </p:txBody>
      </p:sp>
    </p:spTree>
    <p:extLst>
      <p:ext uri="{BB962C8B-B14F-4D97-AF65-F5344CB8AC3E}">
        <p14:creationId xmlns:p14="http://schemas.microsoft.com/office/powerpoint/2010/main" val="10174753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516835"/>
            <a:ext cx="8799443" cy="61490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em vós. Chamais mais irmãos e irmãs para continuar viva a vida religiosa na ordem  Agostiniana</a:t>
            </a:r>
          </a:p>
        </p:txBody>
      </p:sp>
    </p:spTree>
    <p:extLst>
      <p:ext uri="{BB962C8B-B14F-4D97-AF65-F5344CB8AC3E}">
        <p14:creationId xmlns:p14="http://schemas.microsoft.com/office/powerpoint/2010/main" val="32762464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ÇÕ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ÇÕES" id="{B0BEA643-3F53-460D-A649-FDEAC2A55CA7}" vid="{EEBA6090-0BA9-4BAD-9FAA-E99C9E39A71B}"/>
    </a:ext>
  </a:extLst>
</a:theme>
</file>

<file path=ppt/theme/theme2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PROJEÇÕES</Template>
  <TotalTime>1516</TotalTime>
  <Words>1264</Words>
  <Application>Microsoft Office PowerPoint</Application>
  <PresentationFormat>Apresentação na tela (4:3)</PresentationFormat>
  <Paragraphs>120</Paragraphs>
  <Slides>104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104</vt:i4>
      </vt:variant>
    </vt:vector>
  </HeadingPairs>
  <TitlesOfParts>
    <vt:vector size="113" baseType="lpstr">
      <vt:lpstr>Arial</vt:lpstr>
      <vt:lpstr>Calibri</vt:lpstr>
      <vt:lpstr>Calibri Light</vt:lpstr>
      <vt:lpstr>Calisto MT</vt:lpstr>
      <vt:lpstr>Times New Roman</vt:lpstr>
      <vt:lpstr>Trebuchet MS</vt:lpstr>
      <vt:lpstr>Wingdings 2</vt:lpstr>
      <vt:lpstr>PROJEÇÕES</vt:lpstr>
      <vt:lpstr>Ardósia</vt:lpstr>
      <vt:lpstr> Sexta-feira da Paixão do Senhor </vt:lpstr>
      <vt:lpstr>Liturgia da Palavra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Responsorial  30 (31)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Homilia</vt:lpstr>
      <vt:lpstr>Apresentação do PowerPoint</vt:lpstr>
      <vt:lpstr>Canto para a adoração da Cruz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da Campanha da Fraternidade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117</cp:revision>
  <dcterms:created xsi:type="dcterms:W3CDTF">2021-01-03T14:49:41Z</dcterms:created>
  <dcterms:modified xsi:type="dcterms:W3CDTF">2022-03-27T11:00:14Z</dcterms:modified>
</cp:coreProperties>
</file>