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8" r:id="rId4"/>
    <p:sldId id="264" r:id="rId5"/>
    <p:sldId id="260" r:id="rId6"/>
    <p:sldId id="265" r:id="rId7"/>
    <p:sldId id="262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9" r:id="rId18"/>
    <p:sldId id="280" r:id="rId19"/>
    <p:sldId id="276" r:id="rId20"/>
    <p:sldId id="281" r:id="rId21"/>
    <p:sldId id="285" r:id="rId22"/>
    <p:sldId id="284" r:id="rId23"/>
    <p:sldId id="283" r:id="rId24"/>
    <p:sldId id="289" r:id="rId25"/>
    <p:sldId id="288" r:id="rId26"/>
    <p:sldId id="287" r:id="rId27"/>
    <p:sldId id="286" r:id="rId28"/>
    <p:sldId id="381" r:id="rId29"/>
    <p:sldId id="386" r:id="rId30"/>
    <p:sldId id="385" r:id="rId31"/>
    <p:sldId id="392" r:id="rId32"/>
    <p:sldId id="394" r:id="rId33"/>
    <p:sldId id="393" r:id="rId34"/>
    <p:sldId id="397" r:id="rId35"/>
    <p:sldId id="395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71" r:id="rId44"/>
    <p:sldId id="300" r:id="rId45"/>
    <p:sldId id="304" r:id="rId46"/>
    <p:sldId id="305" r:id="rId47"/>
    <p:sldId id="302" r:id="rId48"/>
    <p:sldId id="303" r:id="rId49"/>
    <p:sldId id="308" r:id="rId50"/>
    <p:sldId id="307" r:id="rId51"/>
    <p:sldId id="375" r:id="rId52"/>
    <p:sldId id="398" r:id="rId53"/>
    <p:sldId id="400" r:id="rId54"/>
    <p:sldId id="306" r:id="rId55"/>
    <p:sldId id="311" r:id="rId56"/>
    <p:sldId id="323" r:id="rId57"/>
    <p:sldId id="325" r:id="rId58"/>
    <p:sldId id="320" r:id="rId59"/>
    <p:sldId id="319" r:id="rId60"/>
    <p:sldId id="410" r:id="rId61"/>
    <p:sldId id="411" r:id="rId62"/>
    <p:sldId id="412" r:id="rId63"/>
    <p:sldId id="413" r:id="rId64"/>
    <p:sldId id="414" r:id="rId65"/>
    <p:sldId id="415" r:id="rId66"/>
    <p:sldId id="416" r:id="rId67"/>
    <p:sldId id="417" r:id="rId68"/>
    <p:sldId id="418" r:id="rId69"/>
    <p:sldId id="419" r:id="rId70"/>
    <p:sldId id="420" r:id="rId71"/>
    <p:sldId id="331" r:id="rId72"/>
    <p:sldId id="330" r:id="rId73"/>
    <p:sldId id="332" r:id="rId74"/>
    <p:sldId id="328" r:id="rId75"/>
    <p:sldId id="327" r:id="rId76"/>
    <p:sldId id="326" r:id="rId77"/>
    <p:sldId id="388" r:id="rId78"/>
    <p:sldId id="335" r:id="rId79"/>
    <p:sldId id="387" r:id="rId80"/>
    <p:sldId id="401" r:id="rId81"/>
    <p:sldId id="404" r:id="rId82"/>
    <p:sldId id="403" r:id="rId83"/>
    <p:sldId id="402" r:id="rId84"/>
    <p:sldId id="389" r:id="rId85"/>
    <p:sldId id="339" r:id="rId86"/>
    <p:sldId id="337" r:id="rId87"/>
    <p:sldId id="338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80" r:id="rId97"/>
    <p:sldId id="406" r:id="rId98"/>
    <p:sldId id="405" r:id="rId99"/>
    <p:sldId id="407" r:id="rId100"/>
    <p:sldId id="351" r:id="rId101"/>
    <p:sldId id="356" r:id="rId102"/>
    <p:sldId id="355" r:id="rId103"/>
    <p:sldId id="360" r:id="rId104"/>
    <p:sldId id="359" r:id="rId105"/>
    <p:sldId id="358" r:id="rId106"/>
    <p:sldId id="357" r:id="rId107"/>
    <p:sldId id="390" r:id="rId108"/>
    <p:sldId id="391" r:id="rId109"/>
    <p:sldId id="408" r:id="rId110"/>
    <p:sldId id="409" r:id="rId111"/>
    <p:sldId id="353" r:id="rId112"/>
    <p:sldId id="352" r:id="rId113"/>
    <p:sldId id="363" r:id="rId114"/>
    <p:sldId id="361" r:id="rId115"/>
    <p:sldId id="362" r:id="rId116"/>
    <p:sldId id="364" r:id="rId117"/>
    <p:sldId id="365" r:id="rId118"/>
    <p:sldId id="367" r:id="rId119"/>
    <p:sldId id="366" r:id="rId120"/>
    <p:sldId id="368" r:id="rId121"/>
    <p:sldId id="369" r:id="rId1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2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16" Type="http://schemas.openxmlformats.org/officeDocument/2006/relationships/slide" Target="slides/slide113.xml"/><Relationship Id="rId124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11" Type="http://schemas.openxmlformats.org/officeDocument/2006/relationships/slide" Target="slides/slide10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slide" Target="slides/slide11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theme" Target="theme/theme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7198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006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492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057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141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6465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3266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362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9792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16090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6938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622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13/04/2022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2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Ascenção do Senhor</a:t>
            </a:r>
            <a:b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29/05/2022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352697"/>
            <a:ext cx="8242663" cy="6178732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/>
              <a:t>Cristo refulgente</a:t>
            </a:r>
            <a:endParaRPr lang="pt-BR" dirty="0"/>
          </a:p>
          <a:p>
            <a:r>
              <a:rPr lang="pt-BR" b="1" dirty="0"/>
              <a:t>sentou-se à direita do Pai! A ele, o primeiro vivente, ó vinde nações, adorai. ó vinde, nações, adorai!</a:t>
            </a:r>
            <a:endParaRPr lang="pt-BR" dirty="0"/>
          </a:p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6946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113418"/>
          </a:xfrm>
        </p:spPr>
        <p:txBody>
          <a:bodyPr anchor="ctr">
            <a:normAutofit/>
          </a:bodyPr>
          <a:lstStyle/>
          <a:p>
            <a:pPr fontAlgn="b"/>
            <a:r>
              <a:rPr lang="pt-BR" b="1" dirty="0"/>
              <a:t>O SENHOR SUBIU AO CÉU,</a:t>
            </a:r>
            <a:br>
              <a:rPr lang="pt-BR" b="1" dirty="0"/>
            </a:br>
            <a:r>
              <a:rPr lang="pt-BR" b="1" dirty="0"/>
              <a:t>ALELUIA, ALELUIA! (BIS)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21486" cy="6126480"/>
          </a:xfrm>
        </p:spPr>
        <p:txBody>
          <a:bodyPr anchor="ctr">
            <a:normAutofit fontScale="92500" lnSpcReduction="10000"/>
          </a:bodyPr>
          <a:lstStyle/>
          <a:p>
            <a:r>
              <a:rPr lang="pt-BR" dirty="0"/>
              <a:t>L</a:t>
            </a:r>
            <a:r>
              <a:rPr lang="pt-BR" dirty="0" smtClean="0"/>
              <a:t>EVANTA-SE </a:t>
            </a:r>
            <a:r>
              <a:rPr lang="pt-BR" dirty="0"/>
              <a:t>DEUS, CADÊ OS INIMIGOS?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NA SUA PRESENÇA PERECEM OS INÍQUOS!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SÃO COMO FUMAÇA QUE DESAPARECE,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SÃO CERA NO FOGO, QUE LOGO DERRETE!</a:t>
            </a:r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1384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dirty="0"/>
              <a:t>O SENHOR SUBIU AO CÉU,</a:t>
            </a:r>
            <a:br>
              <a:rPr lang="pt-BR" sz="7200" b="1" dirty="0"/>
            </a:br>
            <a:r>
              <a:rPr lang="pt-BR" sz="7200" b="1" dirty="0"/>
              <a:t>ALELUIA, ALELUIA! (BIS)</a:t>
            </a:r>
            <a:endParaRPr lang="pt-BR" sz="8000" b="1" i="1" dirty="0"/>
          </a:p>
          <a:p>
            <a:pPr marL="0" indent="0" algn="ctr">
              <a:buNone/>
            </a:pPr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46775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021978"/>
          </a:xfrm>
        </p:spPr>
        <p:txBody>
          <a:bodyPr anchor="ctr">
            <a:normAutofit fontScale="92500" lnSpcReduction="20000"/>
          </a:bodyPr>
          <a:lstStyle/>
          <a:p>
            <a:r>
              <a:rPr lang="pt-BR" dirty="0"/>
              <a:t>OS JUSTOS SE ALEGRAM DIANTE DE </a:t>
            </a:r>
            <a:r>
              <a:rPr lang="pt-BR" dirty="0" smtClean="0"/>
              <a:t>DEUS; CANTAI </a:t>
            </a:r>
            <a:r>
              <a:rPr lang="pt-BR" dirty="0"/>
              <a:t>AO SENHOR, VIBRAI, FILHOS SEUS!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ABRI O CAMINHO AO GRÃO-CAVALEIRO,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DANÇAI DIANTE DELE, SENHOR JUSTICEIRO.</a:t>
            </a:r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6549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dirty="0"/>
              <a:t>O SENHOR SUBIU AO CÉU,</a:t>
            </a:r>
            <a:br>
              <a:rPr lang="pt-BR" sz="7200" b="1" dirty="0"/>
            </a:br>
            <a:r>
              <a:rPr lang="pt-BR" sz="7200" b="1" dirty="0"/>
              <a:t>ALELUIA, ALELUIA! (BIS)</a:t>
            </a:r>
            <a:endParaRPr lang="pt-BR" sz="8000" b="1" i="1" dirty="0"/>
          </a:p>
          <a:p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7109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85000" lnSpcReduction="10000"/>
          </a:bodyPr>
          <a:lstStyle/>
          <a:p>
            <a:r>
              <a:rPr lang="pt-BR" dirty="0"/>
              <a:t>DOS ÓRFÃOS É PAI, DAS VIÚVAS JUIZ,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EM SUA MORADA SÓ ELE É QUEM DIZ: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QUEM ESTAVA SOZINHO, FAMÍLIA ENCONTROU;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QUEM ESTAVA OPRIMIDO, TUA MÃO LIBERTOU!</a:t>
            </a:r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9314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dirty="0"/>
              <a:t>O SENHOR SUBIU AO CÉU,</a:t>
            </a:r>
            <a:br>
              <a:rPr lang="pt-BR" sz="7200" b="1" dirty="0"/>
            </a:br>
            <a:r>
              <a:rPr lang="pt-BR" sz="7200" b="1" dirty="0"/>
              <a:t>ALELUIA, ALELUIA! (BIS)</a:t>
            </a:r>
            <a:endParaRPr lang="pt-BR" sz="8000" b="1" i="1" dirty="0"/>
          </a:p>
          <a:p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4293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 lnSpcReduction="10000"/>
          </a:bodyPr>
          <a:lstStyle/>
          <a:p>
            <a:r>
              <a:rPr lang="pt-BR" dirty="0"/>
              <a:t> À FRENTE DO POVO SAÍSTE, Ó DEUS,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OS CÉUS GOTEJARAM, A TERRA TREMEU: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NA SUA PRESENÇA SE ABALA O SINAI,</a:t>
            </a:r>
            <a:r>
              <a:rPr lang="pt-BR" sz="7200" dirty="0"/>
              <a:t/>
            </a:r>
            <a:br>
              <a:rPr lang="pt-BR" sz="7200" dirty="0"/>
            </a:br>
            <a:r>
              <a:rPr lang="pt-BR" dirty="0"/>
              <a:t>É DEUS QUE AVANÇA, QUE AVANÇA E VAI!</a:t>
            </a:r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8183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dirty="0"/>
              <a:t>O SENHOR SUBIU AO CÉU,</a:t>
            </a:r>
            <a:br>
              <a:rPr lang="pt-BR" sz="7200" b="1" dirty="0"/>
            </a:br>
            <a:r>
              <a:rPr lang="pt-BR" sz="7200" b="1" dirty="0"/>
              <a:t>ALELUIA, ALELUIA! (BIS)</a:t>
            </a:r>
            <a:endParaRPr lang="pt-BR" sz="8000" b="1" i="1" dirty="0"/>
          </a:p>
          <a:p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6272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418011"/>
            <a:ext cx="8425542" cy="617873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41025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83325" y="300446"/>
            <a:ext cx="8464731" cy="6296297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sz="7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7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</a:t>
            </a: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pelas </a:t>
            </a: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Vocações Agostinianas</a:t>
            </a:r>
            <a:endParaRPr lang="pt-BR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Ordem de Santo Agostinho (Agostinianos)">
            <a:extLst>
              <a:ext uri="{FF2B5EF4-FFF2-40B4-BE49-F238E27FC236}">
                <a16:creationId xmlns:a16="http://schemas.microsoft.com/office/drawing/2014/main" id="{F969652D-A622-4961-A62A-CDCFBA2DE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138" y="300445"/>
            <a:ext cx="3566160" cy="304364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5106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Cristo, humildemente nos vos pedimos, chamai para o caminho da vida religiosa</a:t>
            </a:r>
          </a:p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3273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2" y="326570"/>
            <a:ext cx="8608422" cy="6230983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endParaRPr lang="pt-BR" sz="11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1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Muitos </a:t>
            </a:r>
            <a:r>
              <a:rPr lang="pt-BR" sz="1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Jovens, que dedicando sua vida para os irmãos, serão verdadeiramente testemunhas do vosso Evangelho</a:t>
            </a:r>
          </a:p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270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326571"/>
            <a:ext cx="8503920" cy="6152606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pt-BR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Infundi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coração da vossa juventude o amor, a coragem e a força para estar pronta para deixar tudo para encontrar </a:t>
            </a:r>
          </a:p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5980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334103" cy="6217920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endParaRPr lang="pt-BR" sz="7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 </a:t>
            </a:r>
            <a:r>
              <a:rPr lang="pt-BR" sz="7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vós. Chamais mais irmãos e irmãs para continuar viva a vida religiosa na ordem  Agostiniana</a:t>
            </a:r>
          </a:p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6940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sz="6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Fortalecei</a:t>
            </a:r>
            <a:r>
              <a:rPr lang="pt-BR" sz="6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vossa graça aqueles que já estão trabalhando na vossa Igreja. Dai- lhes amor ,coragem e graça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7056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endParaRPr lang="pt-BR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nunca se afastem de vós e de vossa vocação. Virgem Maria ,mãe da consolação e correia</a:t>
            </a:r>
          </a:p>
          <a:p>
            <a:pPr marL="0" indent="0" algn="ctr">
              <a:buNone/>
            </a:pPr>
            <a:endParaRPr lang="pt-BR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9407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Levai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oração ao vosso filho e não deixeis que ela seja em vão.</a:t>
            </a:r>
          </a:p>
          <a:p>
            <a:pPr marL="0" indent="0" algn="ctr">
              <a:buNone/>
            </a:pPr>
            <a:endParaRPr lang="pt-BR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973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pt-BR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Dai-nos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aquela fé </a:t>
            </a: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“sim</a:t>
            </a:r>
            <a:r>
              <a:rPr lang="pt-B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aquele zelo, de continuarmos firmes na edificação da igreja.</a:t>
            </a:r>
          </a:p>
          <a:p>
            <a:pPr marL="0" indent="0" algn="ctr">
              <a:buNone/>
            </a:pP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Amem!</a:t>
            </a:r>
          </a:p>
          <a:p>
            <a:pPr marL="0" indent="0" algn="ctr">
              <a:buNone/>
            </a:pPr>
            <a:endParaRPr lang="pt-BR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108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1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05840"/>
            <a:ext cx="7886700" cy="517112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9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Saudação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086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ao Mistério Celebrado</a:t>
            </a: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56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1411422"/>
          </a:xfrm>
        </p:spPr>
        <p:txBody>
          <a:bodyPr>
            <a:normAutofit/>
          </a:bodyPr>
          <a:lstStyle/>
          <a:p>
            <a:pPr algn="ctr"/>
            <a:r>
              <a:rPr lang="pt-B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 Penitencial</a:t>
            </a:r>
            <a:endParaRPr lang="pt-BR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457200"/>
            <a:ext cx="8621485" cy="624404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312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Hino de Louvor</a:t>
            </a:r>
            <a:endParaRPr lang="pt-BR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99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448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053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Liturgia da Palavra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endParaRPr lang="pt-BR" b="1" i="1" dirty="0" smtClean="0"/>
          </a:p>
          <a:p>
            <a:pPr marL="0" indent="0" algn="ctr">
              <a:buNone/>
            </a:pPr>
            <a:endParaRPr lang="pt-BR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35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Alegrem-se os céus, e exulte a terra: Ressuscitou Jesus Cristo!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0"/>
            <a:ext cx="8005899" cy="6296299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Leitura dos Atos dos Apóstolos 1,1-11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1528910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/>
              <a:t>No meu primeiro livro, ó </a:t>
            </a:r>
            <a:r>
              <a:rPr lang="pt-BR" dirty="0" smtClean="0"/>
              <a:t>Teófilo, já </a:t>
            </a:r>
            <a:r>
              <a:rPr lang="pt-BR" dirty="0"/>
              <a:t>tratei de tudo o que Jesus fez e ensinou,</a:t>
            </a:r>
            <a:br>
              <a:rPr lang="pt-BR" dirty="0"/>
            </a:br>
            <a:r>
              <a:rPr lang="pt-BR" dirty="0"/>
              <a:t>desde o começo,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29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até ao dia em que foi levado para o céu,</a:t>
            </a:r>
            <a:br>
              <a:rPr lang="pt-BR" dirty="0"/>
            </a:br>
            <a:r>
              <a:rPr lang="pt-BR" dirty="0"/>
              <a:t>depois de ter dado instruções pelo Espírito </a:t>
            </a:r>
            <a:r>
              <a:rPr lang="pt-BR" dirty="0" smtClean="0"/>
              <a:t>Santo, aos </a:t>
            </a:r>
            <a:r>
              <a:rPr lang="pt-BR" dirty="0"/>
              <a:t>apóstolos que tinha escolhido.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7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Foi a eles que Jesus se mostrou vivo</a:t>
            </a:r>
            <a:br>
              <a:rPr lang="pt-BR" dirty="0"/>
            </a:br>
            <a:r>
              <a:rPr lang="pt-BR" dirty="0"/>
              <a:t>depois da sua paixão, com numerosas provas.</a:t>
            </a:r>
            <a:br>
              <a:rPr lang="pt-BR" dirty="0"/>
            </a:br>
            <a:r>
              <a:rPr lang="pt-BR" dirty="0"/>
              <a:t>Durante quarenta dias, apareceu-lhes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65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falando do Reino de </a:t>
            </a:r>
            <a:r>
              <a:rPr lang="pt-BR" dirty="0" smtClean="0"/>
              <a:t>Deus. Durante </a:t>
            </a:r>
            <a:r>
              <a:rPr lang="pt-BR" dirty="0"/>
              <a:t>uma refeição, deu-lhes esta ordem</a:t>
            </a:r>
            <a:r>
              <a:rPr lang="pt-BR" dirty="0" smtClean="0"/>
              <a:t>: 'Não </a:t>
            </a:r>
            <a:r>
              <a:rPr lang="pt-BR" dirty="0"/>
              <a:t>vos afasteis de Jerusalém,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65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/>
              <a:t>mas esperai a realização da promessa do Pai,</a:t>
            </a:r>
            <a:br>
              <a:rPr lang="pt-BR" dirty="0"/>
            </a:br>
            <a:r>
              <a:rPr lang="pt-BR" dirty="0"/>
              <a:t>da qual vós me ouvistes falar</a:t>
            </a:r>
            <a:r>
              <a:rPr lang="pt-BR" dirty="0" smtClean="0"/>
              <a:t>: 'João </a:t>
            </a:r>
            <a:r>
              <a:rPr lang="pt-BR" dirty="0"/>
              <a:t>batizou com água;</a:t>
            </a:r>
          </a:p>
        </p:txBody>
      </p:sp>
    </p:spTree>
    <p:extLst>
      <p:ext uri="{BB962C8B-B14F-4D97-AF65-F5344CB8AC3E}">
        <p14:creationId xmlns:p14="http://schemas.microsoft.com/office/powerpoint/2010/main" val="3177280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6" y="326571"/>
            <a:ext cx="8582297" cy="6126480"/>
          </a:xfrm>
        </p:spPr>
        <p:txBody>
          <a:bodyPr anchor="ctr">
            <a:normAutofit/>
          </a:bodyPr>
          <a:lstStyle/>
          <a:p>
            <a:r>
              <a:rPr lang="pt-BR" dirty="0"/>
              <a:t>dentro de poucos </a:t>
            </a:r>
            <a:r>
              <a:rPr lang="pt-BR" dirty="0" smtClean="0"/>
              <a:t>dias.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Então </a:t>
            </a:r>
            <a:r>
              <a:rPr lang="pt-BR" dirty="0"/>
              <a:t>os que estavam reunidos perguntaram a Jesus:</a:t>
            </a:r>
          </a:p>
        </p:txBody>
      </p:sp>
    </p:spTree>
    <p:extLst>
      <p:ext uri="{BB962C8B-B14F-4D97-AF65-F5344CB8AC3E}">
        <p14:creationId xmlns:p14="http://schemas.microsoft.com/office/powerpoint/2010/main" val="878830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/>
              <a:t>Senhor, é agora que vais restaurar</a:t>
            </a:r>
            <a:br>
              <a:rPr lang="pt-BR" dirty="0"/>
            </a:br>
            <a:r>
              <a:rPr lang="pt-BR" dirty="0"/>
              <a:t>o Reino em Israel?'</a:t>
            </a:r>
            <a:br>
              <a:rPr lang="pt-BR" dirty="0"/>
            </a:br>
            <a:r>
              <a:rPr lang="pt-BR" dirty="0" smtClean="0"/>
              <a:t>Jesus </a:t>
            </a:r>
            <a:r>
              <a:rPr lang="pt-BR" dirty="0"/>
              <a:t>respondeu:</a:t>
            </a:r>
          </a:p>
        </p:txBody>
      </p:sp>
    </p:spTree>
    <p:extLst>
      <p:ext uri="{BB962C8B-B14F-4D97-AF65-F5344CB8AC3E}">
        <p14:creationId xmlns:p14="http://schemas.microsoft.com/office/powerpoint/2010/main" val="536833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 smtClean="0"/>
              <a:t>Não </a:t>
            </a:r>
            <a:r>
              <a:rPr lang="pt-BR" dirty="0"/>
              <a:t>vos cabe saber os tempos e os momentos</a:t>
            </a:r>
            <a:br>
              <a:rPr lang="pt-BR" dirty="0"/>
            </a:br>
            <a:r>
              <a:rPr lang="pt-BR" dirty="0"/>
              <a:t>que o Pai determinou com a sua própria </a:t>
            </a:r>
            <a:r>
              <a:rPr lang="pt-BR" dirty="0" smtClean="0"/>
              <a:t>autoridade. Mas </a:t>
            </a:r>
            <a:r>
              <a:rPr lang="pt-BR" dirty="0"/>
              <a:t>recebereis o poder do Espírito Santo</a:t>
            </a:r>
          </a:p>
        </p:txBody>
      </p:sp>
    </p:spTree>
    <p:extLst>
      <p:ext uri="{BB962C8B-B14F-4D97-AF65-F5344CB8AC3E}">
        <p14:creationId xmlns:p14="http://schemas.microsoft.com/office/powerpoint/2010/main" val="1553148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/>
              <a:t>que descerá sobre vós, para serdes minhas testemunhas</a:t>
            </a:r>
            <a:br>
              <a:rPr lang="pt-BR" dirty="0"/>
            </a:br>
            <a:r>
              <a:rPr lang="pt-BR" dirty="0"/>
              <a:t>em Jerusalém, em toda a Judéia e na Samaria,</a:t>
            </a:r>
          </a:p>
        </p:txBody>
      </p:sp>
    </p:spTree>
    <p:extLst>
      <p:ext uri="{BB962C8B-B14F-4D97-AF65-F5344CB8AC3E}">
        <p14:creationId xmlns:p14="http://schemas.microsoft.com/office/powerpoint/2010/main" val="91747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/>
              <a:t>e até os confins da terra</a:t>
            </a:r>
            <a:r>
              <a:rPr lang="pt-BR" dirty="0" smtClean="0"/>
              <a:t>.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Depois </a:t>
            </a:r>
            <a:r>
              <a:rPr lang="pt-BR" dirty="0"/>
              <a:t>de dizer isto,</a:t>
            </a:r>
            <a:br>
              <a:rPr lang="pt-BR" dirty="0"/>
            </a:br>
            <a:r>
              <a:rPr lang="pt-BR" dirty="0"/>
              <a:t>Jesus foi levado ao céu, à vista deles.</a:t>
            </a:r>
          </a:p>
        </p:txBody>
      </p:sp>
    </p:spTree>
    <p:extLst>
      <p:ext uri="{BB962C8B-B14F-4D97-AF65-F5344CB8AC3E}">
        <p14:creationId xmlns:p14="http://schemas.microsoft.com/office/powerpoint/2010/main" val="1598182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/>
              <a:t>Uma nuvem o encobriu,</a:t>
            </a:r>
            <a:br>
              <a:rPr lang="pt-BR" dirty="0"/>
            </a:br>
            <a:r>
              <a:rPr lang="pt-BR" dirty="0"/>
              <a:t>de forma que seus olhos não mais podiam vê-lo.</a:t>
            </a:r>
            <a:br>
              <a:rPr lang="pt-BR" dirty="0"/>
            </a:br>
            <a:r>
              <a:rPr lang="pt-BR" dirty="0" smtClean="0"/>
              <a:t>Os </a:t>
            </a:r>
            <a:r>
              <a:rPr lang="pt-BR" dirty="0"/>
              <a:t>apóstolos </a:t>
            </a:r>
            <a:r>
              <a:rPr lang="pt-BR" dirty="0" smtClean="0"/>
              <a:t> Continuavam </a:t>
            </a:r>
            <a:r>
              <a:rPr lang="pt-BR" dirty="0"/>
              <a:t>olhando para o céu,</a:t>
            </a:r>
          </a:p>
        </p:txBody>
      </p:sp>
    </p:spTree>
    <p:extLst>
      <p:ext uri="{BB962C8B-B14F-4D97-AF65-F5344CB8AC3E}">
        <p14:creationId xmlns:p14="http://schemas.microsoft.com/office/powerpoint/2010/main" val="1862635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dirty="0"/>
              <a:t>enquanto Jesus subia.</a:t>
            </a:r>
            <a:br>
              <a:rPr lang="pt-BR" dirty="0"/>
            </a:br>
            <a:r>
              <a:rPr lang="pt-BR" dirty="0"/>
              <a:t>Apareceram então dois homens vestidos de </a:t>
            </a:r>
            <a:r>
              <a:rPr lang="pt-BR" dirty="0" smtClean="0"/>
              <a:t>branco, que </a:t>
            </a:r>
            <a:r>
              <a:rPr lang="pt-BR" dirty="0"/>
              <a:t>lhes disseram: 'Homens da </a:t>
            </a:r>
            <a:r>
              <a:rPr lang="pt-BR" dirty="0" err="1"/>
              <a:t>Galiléia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6471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por que ficais aqui, parados, olhando para o </a:t>
            </a:r>
            <a:r>
              <a:rPr lang="pt-BR" dirty="0" smtClean="0"/>
              <a:t>céu? Esse </a:t>
            </a:r>
            <a:r>
              <a:rPr lang="pt-BR" dirty="0"/>
              <a:t>Jesus que vos foi levado para o céu,</a:t>
            </a:r>
            <a:br>
              <a:rPr lang="pt-BR" dirty="0"/>
            </a:br>
            <a:r>
              <a:rPr lang="pt-BR" dirty="0"/>
              <a:t>virá do mesmo modo como o vistes partir para o céu.'</a:t>
            </a:r>
          </a:p>
        </p:txBody>
      </p:sp>
    </p:spTree>
    <p:extLst>
      <p:ext uri="{BB962C8B-B14F-4D97-AF65-F5344CB8AC3E}">
        <p14:creationId xmlns:p14="http://schemas.microsoft.com/office/powerpoint/2010/main" val="36798862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</a:t>
            </a: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</a:t>
            </a:r>
            <a:endParaRPr lang="pt-BR" sz="8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959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089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dirty="0"/>
              <a:t>Salmo </a:t>
            </a:r>
            <a:endParaRPr lang="pt-BR" sz="6600" b="1" dirty="0" smtClean="0"/>
          </a:p>
          <a:p>
            <a:r>
              <a:rPr lang="pt-BR" sz="6600" b="1" dirty="0" smtClean="0"/>
              <a:t> </a:t>
            </a:r>
            <a:r>
              <a:rPr lang="pt-BR" sz="6600" b="1" dirty="0" err="1"/>
              <a:t>Sl</a:t>
            </a:r>
            <a:r>
              <a:rPr lang="pt-BR" sz="6600" b="1" dirty="0"/>
              <a:t> </a:t>
            </a:r>
            <a:r>
              <a:rPr lang="pt-BR" sz="6600" b="1" dirty="0" smtClean="0"/>
              <a:t>46,2-3.6-7.8-9</a:t>
            </a:r>
          </a:p>
          <a:p>
            <a:r>
              <a:rPr lang="pt-BR" sz="6600" b="1" dirty="0" smtClean="0"/>
              <a:t>(</a:t>
            </a:r>
            <a:r>
              <a:rPr lang="pt-BR" sz="6600" b="1" dirty="0"/>
              <a:t>R.6)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230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326571"/>
            <a:ext cx="8175716" cy="5995852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Batei palmas, povos </a:t>
            </a:r>
            <a:r>
              <a:rPr lang="pt-BR" b="1" i="1" dirty="0" smtClean="0"/>
              <a:t>todos,  o Senhor</a:t>
            </a:r>
          </a:p>
          <a:p>
            <a:r>
              <a:rPr lang="pt-BR" b="1" i="1" dirty="0" smtClean="0"/>
              <a:t> </a:t>
            </a:r>
            <a:r>
              <a:rPr lang="pt-BR" b="1" i="1" dirty="0"/>
              <a:t>subiu ao toque da trombeta!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5907619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235131"/>
            <a:ext cx="8464731" cy="6426926"/>
          </a:xfrm>
        </p:spPr>
        <p:txBody>
          <a:bodyPr anchor="ctr">
            <a:noAutofit/>
          </a:bodyPr>
          <a:lstStyle/>
          <a:p>
            <a:r>
              <a:rPr lang="pt-BR" dirty="0"/>
              <a:t>Povos todos do universo, batei </a:t>
            </a:r>
            <a:r>
              <a:rPr lang="pt-BR" dirty="0" smtClean="0"/>
              <a:t>palmas, gritai </a:t>
            </a:r>
            <a:r>
              <a:rPr lang="pt-BR" dirty="0"/>
              <a:t>a Deus aclamações de </a:t>
            </a:r>
            <a:r>
              <a:rPr lang="pt-BR" dirty="0" smtClean="0"/>
              <a:t>alegria! Porque </a:t>
            </a:r>
            <a:r>
              <a:rPr lang="pt-BR" dirty="0"/>
              <a:t>sublime é o Senhor, o Deus Altíssimo</a:t>
            </a:r>
            <a:r>
              <a:rPr lang="pt-BR" dirty="0" smtClean="0"/>
              <a:t>,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o soberano que domina toda a terra.</a:t>
            </a:r>
          </a:p>
        </p:txBody>
      </p:sp>
    </p:spTree>
    <p:extLst>
      <p:ext uri="{BB962C8B-B14F-4D97-AF65-F5344CB8AC3E}">
        <p14:creationId xmlns:p14="http://schemas.microsoft.com/office/powerpoint/2010/main" val="975324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b="1" i="1" dirty="0"/>
              <a:t>Batei palmas, povos todos,  o Senhor</a:t>
            </a:r>
          </a:p>
          <a:p>
            <a:r>
              <a:rPr lang="pt-BR" b="1" i="1" dirty="0"/>
              <a:t> subiu ao toque da trombeta!</a:t>
            </a:r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635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  <a:endParaRPr lang="pt-BR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074" y="326570"/>
            <a:ext cx="8438605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Por entre aclamações Deus se </a:t>
            </a:r>
            <a:r>
              <a:rPr lang="pt-BR" dirty="0" smtClean="0"/>
              <a:t>elevou, o </a:t>
            </a:r>
            <a:r>
              <a:rPr lang="pt-BR" dirty="0"/>
              <a:t>Senhor subiu ao toque da </a:t>
            </a:r>
            <a:r>
              <a:rPr lang="pt-BR" dirty="0" smtClean="0"/>
              <a:t>trombeta. Salmodiai </a:t>
            </a:r>
            <a:r>
              <a:rPr lang="pt-BR" dirty="0"/>
              <a:t>ao nosso Deus ao som da </a:t>
            </a:r>
            <a:r>
              <a:rPr lang="pt-BR" dirty="0" smtClean="0"/>
              <a:t>harpa, salmodiai </a:t>
            </a:r>
            <a:r>
              <a:rPr lang="pt-BR" dirty="0"/>
              <a:t>ao som da harpa ao nosso Rei!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36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03475" cy="617873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Batei palmas, povos todos,  o Senhor</a:t>
            </a:r>
          </a:p>
          <a:p>
            <a:r>
              <a:rPr lang="pt-BR" b="1" i="1" dirty="0"/>
              <a:t> subiu ao toque da trombeta!</a:t>
            </a:r>
            <a:endParaRPr lang="pt-BR" i="1" dirty="0"/>
          </a:p>
          <a:p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020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326570"/>
            <a:ext cx="8307977" cy="6165669"/>
          </a:xfrm>
        </p:spPr>
        <p:txBody>
          <a:bodyPr anchor="ctr">
            <a:noAutofit/>
          </a:bodyPr>
          <a:lstStyle/>
          <a:p>
            <a:r>
              <a:rPr lang="pt-BR" sz="5400" dirty="0"/>
              <a:t>Porque Deus é o grande Rei de toda a terra</a:t>
            </a:r>
            <a:r>
              <a:rPr lang="pt-BR" sz="5400" dirty="0" smtClean="0"/>
              <a:t>,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ao som da harpa acompanhai os seus </a:t>
            </a:r>
            <a:r>
              <a:rPr lang="pt-BR" sz="5400" dirty="0" smtClean="0"/>
              <a:t>louvores! Deus </a:t>
            </a:r>
            <a:r>
              <a:rPr lang="pt-BR" sz="5400" dirty="0"/>
              <a:t>reina sobre todas as nações</a:t>
            </a:r>
            <a:r>
              <a:rPr lang="pt-BR" sz="5400" dirty="0" smtClean="0"/>
              <a:t>,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está sentado no seu trono glorioso.</a:t>
            </a:r>
          </a:p>
        </p:txBody>
      </p:sp>
    </p:spTree>
    <p:extLst>
      <p:ext uri="{BB962C8B-B14F-4D97-AF65-F5344CB8AC3E}">
        <p14:creationId xmlns:p14="http://schemas.microsoft.com/office/powerpoint/2010/main" val="38852777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5289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82880"/>
            <a:ext cx="7886700" cy="1175657"/>
          </a:xfrm>
        </p:spPr>
        <p:txBody>
          <a:bodyPr>
            <a:noAutofit/>
          </a:bodyPr>
          <a:lstStyle/>
          <a:p>
            <a:pPr algn="ctr"/>
            <a:r>
              <a:rPr lang="pt-B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Leitura </a:t>
            </a:r>
            <a:r>
              <a:rPr lang="pt-B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Carta de São Paulo aos Efésios 1,17-23</a:t>
            </a:r>
            <a:br>
              <a:rPr lang="pt-B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1476102"/>
            <a:ext cx="8294914" cy="522514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Irmãos: 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de nosso Senhor Jesus Cristo,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Pai a quem pertence 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glória, vos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dê um espírito de sabedoria</a:t>
            </a:r>
          </a:p>
        </p:txBody>
      </p:sp>
    </p:spTree>
    <p:extLst>
      <p:ext uri="{BB962C8B-B14F-4D97-AF65-F5344CB8AC3E}">
        <p14:creationId xmlns:p14="http://schemas.microsoft.com/office/powerpoint/2010/main" val="16029620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que vo-lo revele e faça verdadeiramente conhecer.</a:t>
            </a:r>
            <a:br>
              <a:rPr lang="pt-BR" dirty="0"/>
            </a:br>
            <a:r>
              <a:rPr lang="pt-BR" dirty="0" smtClean="0"/>
              <a:t>Que </a:t>
            </a:r>
            <a:r>
              <a:rPr lang="pt-BR" dirty="0"/>
              <a:t>ele abra o vosso coração à sua luz,</a:t>
            </a:r>
            <a:br>
              <a:rPr lang="pt-BR" dirty="0"/>
            </a:br>
            <a:r>
              <a:rPr lang="pt-BR" dirty="0"/>
              <a:t>para que saibais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042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1"/>
            <a:ext cx="832103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qual a esperança que o seu chamamento vos dá,</a:t>
            </a:r>
            <a:br>
              <a:rPr lang="pt-BR" dirty="0"/>
            </a:br>
            <a:r>
              <a:rPr lang="pt-BR" dirty="0"/>
              <a:t>qual a riqueza da glória</a:t>
            </a:r>
            <a:br>
              <a:rPr lang="pt-BR" dirty="0"/>
            </a:br>
            <a:r>
              <a:rPr lang="pt-BR" dirty="0"/>
              <a:t>que está na vossa herança com os santos,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669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e que imenso poder ele </a:t>
            </a:r>
            <a:r>
              <a:rPr lang="pt-BR" dirty="0" smtClean="0"/>
              <a:t>exerceu em </a:t>
            </a:r>
            <a:r>
              <a:rPr lang="pt-BR" dirty="0"/>
              <a:t>favor de nós que </a:t>
            </a:r>
            <a:r>
              <a:rPr lang="pt-BR" dirty="0" smtClean="0"/>
              <a:t>cremos, de </a:t>
            </a:r>
            <a:r>
              <a:rPr lang="pt-BR" dirty="0"/>
              <a:t>acordo com a sua ação e força onipotente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9975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Ele manifestou sua força em </a:t>
            </a:r>
            <a:r>
              <a:rPr lang="pt-BR" dirty="0" smtClean="0"/>
              <a:t>Cristo, quando </a:t>
            </a:r>
            <a:r>
              <a:rPr lang="pt-BR" dirty="0"/>
              <a:t>o ressuscitou dos mortos</a:t>
            </a:r>
            <a:br>
              <a:rPr lang="pt-BR" dirty="0"/>
            </a:br>
            <a:r>
              <a:rPr lang="pt-BR" dirty="0"/>
              <a:t>e o fez sentar-se à sua direita nos céus,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965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bem acima de toda a autoridade, poder, </a:t>
            </a:r>
            <a:r>
              <a:rPr lang="pt-BR" dirty="0" smtClean="0"/>
              <a:t>potência, soberania </a:t>
            </a:r>
            <a:r>
              <a:rPr lang="pt-BR" dirty="0"/>
              <a:t>ou qualquer título que se possa mencionar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1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 smtClean="0"/>
              <a:t>Exultemos </a:t>
            </a:r>
            <a:r>
              <a:rPr lang="pt-BR" dirty="0"/>
              <a:t>neste tempo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dirty="0"/>
              <a:t>da vitória do Ungido!</a:t>
            </a:r>
          </a:p>
          <a:p>
            <a:r>
              <a:rPr lang="pt-BR" dirty="0"/>
              <a:t>Do seu corpo somos </a:t>
            </a:r>
            <a:r>
              <a:rPr lang="pt-BR" dirty="0" smtClean="0"/>
              <a:t>membros pela </a:t>
            </a:r>
            <a:r>
              <a:rPr lang="pt-BR" dirty="0"/>
              <a:t>graça do Deus vivo!</a:t>
            </a:r>
          </a:p>
          <a:p>
            <a:pPr marL="0" indent="0" algn="ctr">
              <a:buNone/>
            </a:pP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não somente neste mundo, mas ainda no mundo futuro.</a:t>
            </a:r>
            <a:br>
              <a:rPr lang="pt-BR" dirty="0"/>
            </a:br>
            <a:r>
              <a:rPr lang="pt-BR" dirty="0" smtClean="0"/>
              <a:t>Sim</a:t>
            </a:r>
            <a:r>
              <a:rPr lang="pt-BR" dirty="0"/>
              <a:t>, ele pôs tudo sob os seus pés e fez dele,</a:t>
            </a:r>
            <a:br>
              <a:rPr lang="pt-BR" dirty="0"/>
            </a:br>
            <a:r>
              <a:rPr lang="pt-BR" dirty="0"/>
              <a:t>que está acima de tudo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079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a Cabeça da Igreja,</a:t>
            </a:r>
            <a:br>
              <a:rPr lang="pt-BR" dirty="0"/>
            </a:br>
            <a:r>
              <a:rPr lang="pt-BR" dirty="0" smtClean="0"/>
              <a:t>que </a:t>
            </a:r>
            <a:r>
              <a:rPr lang="pt-BR" dirty="0"/>
              <a:t>é o seu corpo,</a:t>
            </a:r>
            <a:br>
              <a:rPr lang="pt-BR" dirty="0"/>
            </a:br>
            <a:r>
              <a:rPr lang="pt-BR" dirty="0"/>
              <a:t>a plenitude daquele que possui a plenitude universal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982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Senhor.</a:t>
            </a:r>
            <a:b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49519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20759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Aclamação do Evangelho</a:t>
            </a:r>
            <a:endParaRPr lang="pt-B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1436914"/>
            <a:ext cx="8503920" cy="514676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Aleluia, </a:t>
            </a:r>
            <a:r>
              <a:rPr lang="pt-BR" b="1" dirty="0"/>
              <a:t>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leluia, Aleluia!</a:t>
            </a:r>
          </a:p>
          <a:p>
            <a:pPr marL="0" indent="0" algn="ctr">
              <a:buNone/>
            </a:pPr>
            <a:r>
              <a:rPr lang="pt-BR" dirty="0" smtClean="0"/>
              <a:t>Ide ao mundo, ensinai aos povos todos, convosco estarei, todos os dias, até o fim dos tempos, diz jesus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03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Evangelho </a:t>
            </a:r>
          </a:p>
          <a:p>
            <a:r>
              <a:rPr lang="pt-BR" sz="8800" b="1" dirty="0" err="1" smtClean="0"/>
              <a:t>Lc</a:t>
            </a:r>
            <a:r>
              <a:rPr lang="pt-BR" sz="8800" b="1" dirty="0" smtClean="0"/>
              <a:t> </a:t>
            </a:r>
            <a:r>
              <a:rPr lang="pt-BR" sz="8800" b="1" dirty="0"/>
              <a:t>24,46-53</a:t>
            </a:r>
          </a:p>
        </p:txBody>
      </p:sp>
    </p:spTree>
    <p:extLst>
      <p:ext uri="{BB962C8B-B14F-4D97-AF65-F5344CB8AC3E}">
        <p14:creationId xmlns:p14="http://schemas.microsoft.com/office/powerpoint/2010/main" val="15491642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Homilia</a:t>
            </a: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571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Profissão </a:t>
            </a:r>
          </a:p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Fé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030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Creio em um só Deus, Pai Todo-Poderoso, criador do céu e da terra, de todas as coisas visíveis e invisíveis. Creio em um só Senhor, Jesus Cristo,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240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Filho Unigênito de Deus, nascido do Pai antes de todos os séculos. Deus de Deus, luz da luz, Deus verdadeiro de Deus verdadeiro, gerado, não </a:t>
            </a:r>
            <a:r>
              <a:rPr lang="pt-BR" dirty="0" smtClean="0"/>
              <a:t>criado,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9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/>
              <a:t>Cristo refulgente</a:t>
            </a:r>
            <a:endParaRPr lang="pt-BR" dirty="0"/>
          </a:p>
          <a:p>
            <a:r>
              <a:rPr lang="pt-BR" b="1" dirty="0"/>
              <a:t>sentou-se à direita do </a:t>
            </a:r>
            <a:r>
              <a:rPr lang="pt-BR" b="1" dirty="0" smtClean="0"/>
              <a:t>Pai! A </a:t>
            </a:r>
            <a:r>
              <a:rPr lang="pt-BR" b="1" dirty="0"/>
              <a:t>ele, o primeiro </a:t>
            </a:r>
            <a:r>
              <a:rPr lang="pt-BR" b="1" dirty="0" smtClean="0"/>
              <a:t>vivente, ó </a:t>
            </a:r>
            <a:r>
              <a:rPr lang="pt-BR" b="1" dirty="0"/>
              <a:t>vinde nações, </a:t>
            </a:r>
            <a:r>
              <a:rPr lang="pt-BR" b="1" dirty="0" smtClean="0"/>
              <a:t>adorai. ó </a:t>
            </a:r>
            <a:r>
              <a:rPr lang="pt-BR" b="1" dirty="0"/>
              <a:t>vinde, nações, adorai!</a:t>
            </a:r>
            <a:endParaRPr lang="pt-BR" dirty="0"/>
          </a:p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26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consubstancial ao Pai. Por ele todas as coisas foram feitas. E por nós, homens, e para nossa salvação, desceu dos céus, e se encarnou pelo Espírito Santo, 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404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consubstancial ao Pai. Por ele todas as coisas foram feitas. E por nós, homens, e para nossa salvação, desceu dos céus</a:t>
            </a:r>
            <a:r>
              <a:rPr lang="pt-BR" dirty="0" smtClean="0"/>
              <a:t>,</a:t>
            </a:r>
          </a:p>
          <a:p>
            <a:r>
              <a:rPr lang="pt-BR" sz="4400" b="1" i="1" dirty="0" smtClean="0">
                <a:solidFill>
                  <a:srgbClr val="FF0000"/>
                </a:solidFill>
              </a:rPr>
              <a:t>(A todos se inclinam)</a:t>
            </a:r>
            <a:endParaRPr lang="pt-BR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74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e se encarnou pelo Espírito Santo, no seio da Virgem Maria, e se fez homem. </a:t>
            </a:r>
            <a:endParaRPr lang="pt-BR" dirty="0" smtClean="0"/>
          </a:p>
          <a:p>
            <a:r>
              <a:rPr lang="pt-BR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(aqui todos se voltam a posição anterior)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832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 </a:t>
            </a:r>
            <a:r>
              <a:rPr lang="pt-BR" dirty="0"/>
              <a:t>Também por nós foi crucificado sob Pôncio Pilatos, padeceu e foi sepultado. Ressuscitou ao terceiro dia, conforme as escrituras, e subiu aos céus, onde está sentado à direita do Pai.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71591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E de novo há de vir, em sua glória, para julgar os vivos e os mortos; e o seu reino não terá fim. Creio no Espírito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9505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Santo, Senhor que dá a vida, e procede do Pai e do Filho; e com o Pai e o Filho é adorado e glorificado; Ele que falou pelos profetas.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85407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Creio na Igreja, una, santa, católica e apostólica. Professo um só batismo para a remissão dos pecados,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15972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 espero a ressurreição dos mortos e a vida do mundo que há de vir. Amém.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74221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5637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  <a:endParaRPr lang="pt-B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1449976"/>
            <a:ext cx="8347166" cy="53035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Concedei-nos, Senhor, a vossa graça</a:t>
            </a:r>
            <a:endParaRPr lang="pt-BR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0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56754"/>
            <a:ext cx="8621486" cy="6426925"/>
          </a:xfrm>
        </p:spPr>
        <p:txBody>
          <a:bodyPr anchor="ctr">
            <a:noAutofit/>
          </a:bodyPr>
          <a:lstStyle/>
          <a:p>
            <a:r>
              <a:rPr lang="pt-BR"/>
              <a:t> O Senhor ressuscitado</a:t>
            </a:r>
          </a:p>
          <a:p>
            <a:r>
              <a:rPr lang="pt-BR"/>
              <a:t>elevou-se para a glória,</a:t>
            </a:r>
          </a:p>
          <a:p>
            <a:r>
              <a:rPr lang="pt-BR"/>
              <a:t>enviando os seus amados</a:t>
            </a:r>
          </a:p>
          <a:p>
            <a:r>
              <a:rPr lang="pt-BR"/>
              <a:t>em missão por toda a história!</a:t>
            </a:r>
          </a:p>
        </p:txBody>
      </p:sp>
    </p:spTree>
    <p:extLst>
      <p:ext uri="{BB962C8B-B14F-4D97-AF65-F5344CB8AC3E}">
        <p14:creationId xmlns:p14="http://schemas.microsoft.com/office/powerpoint/2010/main" val="14802913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Ó morte, estás vencida</a:t>
            </a:r>
            <a:br>
              <a:rPr lang="pt-BR" b="1" dirty="0"/>
            </a:br>
            <a:r>
              <a:rPr lang="pt-BR" b="1" dirty="0"/>
              <a:t>Pelo Senhor da vida,</a:t>
            </a:r>
            <a:br>
              <a:rPr lang="pt-BR" b="1" dirty="0"/>
            </a:br>
            <a:r>
              <a:rPr lang="pt-BR" b="1" dirty="0"/>
              <a:t>Pelo Senhor da vida!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O Servo do Senhor</a:t>
            </a:r>
            <a:br>
              <a:rPr lang="pt-BR" dirty="0"/>
            </a:br>
            <a:r>
              <a:rPr lang="pt-BR" dirty="0"/>
              <a:t>Fez sua, nossa dor.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2685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152606"/>
          </a:xfrm>
        </p:spPr>
        <p:txBody>
          <a:bodyPr anchor="ctr">
            <a:normAutofit/>
          </a:bodyPr>
          <a:lstStyle/>
          <a:p>
            <a:r>
              <a:rPr lang="pt-BR" b="1" dirty="0"/>
              <a:t>Ó morte, estás vencida</a:t>
            </a:r>
            <a:br>
              <a:rPr lang="pt-BR" b="1" dirty="0"/>
            </a:br>
            <a:r>
              <a:rPr lang="pt-BR" b="1" dirty="0"/>
              <a:t>Pelo Senhor da vida,</a:t>
            </a:r>
            <a:br>
              <a:rPr lang="pt-BR" b="1" dirty="0"/>
            </a:br>
            <a:r>
              <a:rPr lang="pt-BR" b="1" dirty="0"/>
              <a:t>Pelo Senhor da vida!</a:t>
            </a:r>
          </a:p>
          <a:p>
            <a:pPr marL="0" indent="0" algn="ctr">
              <a:buNone/>
            </a:pP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8874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503919" cy="629629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força desta ,a vida é transformada.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8854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503919" cy="6296298"/>
          </a:xfrm>
        </p:spPr>
        <p:txBody>
          <a:bodyPr anchor="ctr">
            <a:noAutofit/>
          </a:bodyPr>
          <a:lstStyle/>
          <a:p>
            <a:r>
              <a:rPr lang="pt-BR" b="1" dirty="0"/>
              <a:t>Ó morte, estás vencida</a:t>
            </a:r>
            <a:br>
              <a:rPr lang="pt-BR" b="1" dirty="0"/>
            </a:br>
            <a:r>
              <a:rPr lang="pt-BR" b="1" dirty="0"/>
              <a:t>Pelo Senhor da vida,</a:t>
            </a:r>
            <a:br>
              <a:rPr lang="pt-BR" b="1" dirty="0"/>
            </a:br>
            <a:r>
              <a:rPr lang="pt-BR" b="1" dirty="0"/>
              <a:t>Pelo Senhor da vida!</a:t>
            </a:r>
          </a:p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354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151223" cy="5995852"/>
          </a:xfrm>
        </p:spPr>
        <p:txBody>
          <a:bodyPr anchor="ctr"/>
          <a:lstStyle/>
          <a:p>
            <a:r>
              <a:rPr lang="pt-BR" dirty="0" smtClean="0"/>
              <a:t>A alvorada veio, com o Senhor no seio.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59666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b="1" dirty="0"/>
              <a:t>Ó morte, estás vencida</a:t>
            </a:r>
            <a:br>
              <a:rPr lang="pt-BR" b="1" dirty="0"/>
            </a:br>
            <a:r>
              <a:rPr lang="pt-BR" b="1" dirty="0"/>
              <a:t>Pelo Senhor da vida,</a:t>
            </a:r>
            <a:br>
              <a:rPr lang="pt-BR" b="1" dirty="0"/>
            </a:br>
            <a:r>
              <a:rPr lang="pt-BR" b="1" dirty="0"/>
              <a:t>Pelo Senhor da vida!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6783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dirty="0" smtClean="0"/>
              <a:t>Transfigurou-se a cruz em símbolo de luz.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04583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b="1" dirty="0"/>
              <a:t>Ó morte, estás vencida</a:t>
            </a:r>
            <a:br>
              <a:rPr lang="pt-BR" b="1" dirty="0"/>
            </a:br>
            <a:r>
              <a:rPr lang="pt-BR" b="1" dirty="0"/>
              <a:t>Pelo Senhor da vida,</a:t>
            </a:r>
            <a:br>
              <a:rPr lang="pt-BR" b="1" dirty="0"/>
            </a:br>
            <a:r>
              <a:rPr lang="pt-BR" b="1" dirty="0"/>
              <a:t>Pelo Senhor da vida!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457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6"/>
            <a:ext cx="7886700" cy="6113417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/>
              <a:t>Cristo refulgente</a:t>
            </a:r>
            <a:endParaRPr lang="pt-BR" dirty="0"/>
          </a:p>
          <a:p>
            <a:r>
              <a:rPr lang="pt-BR" b="1" dirty="0"/>
              <a:t>sentou-se à direita do Pai! A ele, o primeiro vivente, ó vinde nações, adorai. ó vinde, nações, adorai!</a:t>
            </a:r>
            <a:endParaRPr lang="pt-BR" dirty="0"/>
          </a:p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9301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dirty="0" smtClean="0"/>
              <a:t>A pascoa do Senhor, remiu a nossa 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83472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b="1" dirty="0"/>
              <a:t>Ó morte, estás vencida</a:t>
            </a:r>
            <a:br>
              <a:rPr lang="pt-BR" b="1" dirty="0"/>
            </a:br>
            <a:r>
              <a:rPr lang="pt-BR" b="1" dirty="0"/>
              <a:t>Pelo Senhor da vida,</a:t>
            </a:r>
            <a:br>
              <a:rPr lang="pt-BR" b="1" dirty="0"/>
            </a:br>
            <a:r>
              <a:rPr lang="pt-BR" b="1" dirty="0"/>
              <a:t>Pelo Senhor da vida!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52318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está no</a:t>
            </a:r>
          </a:p>
          <a:p>
            <a:pPr marL="0" indent="0" algn="ctr">
              <a:buNone/>
            </a:pPr>
            <a:r>
              <a:rPr lang="pt-BR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meio de nós</a:t>
            </a:r>
            <a:endParaRPr lang="pt-BR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50940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nosso coração está em Deus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17548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nosso dever e salvação!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2110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691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/>
              <a:t>Abençoai nossa </a:t>
            </a: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oferenda, ó Senhor! 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Conservai a </a:t>
            </a:r>
          </a:p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nossa Igreja sempre unida</a:t>
            </a:r>
            <a:endParaRPr lang="pt-BR" sz="8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7"/>
            <a:ext cx="8634547" cy="6309360"/>
          </a:xfrm>
        </p:spPr>
        <p:txBody>
          <a:bodyPr anchor="ctr">
            <a:noAutofit/>
          </a:bodyPr>
          <a:lstStyle/>
          <a:p>
            <a:r>
              <a:rPr lang="pt-BR"/>
              <a:t> Triunfante sobre a morte</a:t>
            </a:r>
          </a:p>
          <a:p>
            <a:r>
              <a:rPr lang="pt-BR"/>
              <a:t>o Senhor foi proclamado:</a:t>
            </a:r>
          </a:p>
          <a:p>
            <a:r>
              <a:rPr lang="pt-BR"/>
              <a:t>veio a nós o testemunho</a:t>
            </a:r>
          </a:p>
          <a:p>
            <a:r>
              <a:rPr lang="pt-BR"/>
              <a:t>dos que a Ele têm amado!</a:t>
            </a:r>
          </a:p>
        </p:txBody>
      </p:sp>
    </p:spTree>
    <p:extLst>
      <p:ext uri="{BB962C8B-B14F-4D97-AF65-F5344CB8AC3E}">
        <p14:creationId xmlns:p14="http://schemas.microsoft.com/office/powerpoint/2010/main" val="165983920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 , de vossos filhos!  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4338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55726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comunhão com toda a Igreja aqui estamos!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1761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Santificai nossa  oferenda ó Senhor!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3041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0"/>
            <a:ext cx="8005899" cy="6217921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7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nunciamos,</a:t>
            </a:r>
          </a:p>
          <a:p>
            <a:pPr marL="0" indent="0" algn="ctr">
              <a:buNone/>
            </a:pPr>
            <a:r>
              <a:rPr lang="pt-BR" sz="7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Senhor, a vossa morte e proclamamos a vossa </a:t>
            </a:r>
            <a:r>
              <a:rPr lang="pt-BR" sz="7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ressurreição. Vinde Senhor Jesus! </a:t>
            </a:r>
            <a:endParaRPr lang="pt-BR" sz="7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 a vossa oferta!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 a vossa oferta!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2579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 ó vossos Pai dos vossos filhos! 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3715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Concedei-nos o convívio dos eleitos!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9559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1179</Words>
  <Application>Microsoft Office PowerPoint</Application>
  <PresentationFormat>Apresentação na tela (4:3)</PresentationFormat>
  <Paragraphs>150</Paragraphs>
  <Slides>119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119</vt:i4>
      </vt:variant>
    </vt:vector>
  </HeadingPairs>
  <TitlesOfParts>
    <vt:vector size="126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Ascenção do Senhor 29/05/2022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Ato Penitencial</vt:lpstr>
      <vt:lpstr>Hino de Louvor</vt:lpstr>
      <vt:lpstr>Apresentação do PowerPoint</vt:lpstr>
      <vt:lpstr>Apresentação do PowerPoint</vt:lpstr>
      <vt:lpstr>Liturgia da Palavra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Leitura da Carta de São Paulo aos Efésios 1,17-23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Aclamação do Evangelho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63</cp:revision>
  <dcterms:created xsi:type="dcterms:W3CDTF">2021-02-27T18:57:26Z</dcterms:created>
  <dcterms:modified xsi:type="dcterms:W3CDTF">2022-04-13T12:21:36Z</dcterms:modified>
</cp:coreProperties>
</file>