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672" r:id="rId8"/>
    <p:sldId id="265" r:id="rId9"/>
    <p:sldId id="266" r:id="rId10"/>
    <p:sldId id="564" r:id="rId11"/>
    <p:sldId id="716" r:id="rId12"/>
    <p:sldId id="607" r:id="rId13"/>
    <p:sldId id="604" r:id="rId14"/>
    <p:sldId id="608" r:id="rId15"/>
    <p:sldId id="605" r:id="rId16"/>
    <p:sldId id="673" r:id="rId17"/>
    <p:sldId id="674" r:id="rId18"/>
    <p:sldId id="609" r:id="rId19"/>
    <p:sldId id="606" r:id="rId20"/>
    <p:sldId id="610" r:id="rId21"/>
    <p:sldId id="611" r:id="rId22"/>
    <p:sldId id="612" r:id="rId23"/>
    <p:sldId id="618" r:id="rId24"/>
    <p:sldId id="580" r:id="rId25"/>
    <p:sldId id="622" r:id="rId26"/>
    <p:sldId id="619" r:id="rId27"/>
    <p:sldId id="620" r:id="rId28"/>
    <p:sldId id="621" r:id="rId29"/>
    <p:sldId id="623" r:id="rId30"/>
    <p:sldId id="624" r:id="rId31"/>
    <p:sldId id="625" r:id="rId32"/>
    <p:sldId id="627" r:id="rId33"/>
    <p:sldId id="630" r:id="rId34"/>
    <p:sldId id="629" r:id="rId35"/>
    <p:sldId id="631" r:id="rId36"/>
    <p:sldId id="632" r:id="rId37"/>
    <p:sldId id="633" r:id="rId38"/>
    <p:sldId id="675" r:id="rId39"/>
    <p:sldId id="676" r:id="rId40"/>
    <p:sldId id="715" r:id="rId41"/>
    <p:sldId id="634" r:id="rId42"/>
    <p:sldId id="636" r:id="rId43"/>
    <p:sldId id="638" r:id="rId44"/>
    <p:sldId id="637" r:id="rId45"/>
    <p:sldId id="635" r:id="rId46"/>
    <p:sldId id="639" r:id="rId47"/>
    <p:sldId id="640" r:id="rId48"/>
    <p:sldId id="641" r:id="rId49"/>
    <p:sldId id="645" r:id="rId50"/>
    <p:sldId id="677" r:id="rId51"/>
    <p:sldId id="581" r:id="rId52"/>
    <p:sldId id="649" r:id="rId53"/>
    <p:sldId id="678" r:id="rId54"/>
    <p:sldId id="680" r:id="rId55"/>
    <p:sldId id="681" r:id="rId56"/>
    <p:sldId id="682" r:id="rId57"/>
    <p:sldId id="683" r:id="rId58"/>
    <p:sldId id="685" r:id="rId59"/>
    <p:sldId id="257" r:id="rId60"/>
    <p:sldId id="688" r:id="rId61"/>
    <p:sldId id="717" r:id="rId62"/>
    <p:sldId id="687" r:id="rId63"/>
    <p:sldId id="718" r:id="rId64"/>
    <p:sldId id="686" r:id="rId65"/>
    <p:sldId id="719" r:id="rId66"/>
    <p:sldId id="690" r:id="rId67"/>
    <p:sldId id="720" r:id="rId68"/>
    <p:sldId id="691" r:id="rId69"/>
    <p:sldId id="721" r:id="rId70"/>
    <p:sldId id="693" r:id="rId71"/>
    <p:sldId id="722" r:id="rId72"/>
    <p:sldId id="689" r:id="rId73"/>
    <p:sldId id="723" r:id="rId74"/>
    <p:sldId id="694" r:id="rId75"/>
    <p:sldId id="696" r:id="rId76"/>
    <p:sldId id="695" r:id="rId77"/>
    <p:sldId id="697" r:id="rId78"/>
    <p:sldId id="698" r:id="rId79"/>
    <p:sldId id="703" r:id="rId80"/>
    <p:sldId id="699" r:id="rId81"/>
    <p:sldId id="700" r:id="rId82"/>
    <p:sldId id="701" r:id="rId83"/>
    <p:sldId id="702" r:id="rId84"/>
    <p:sldId id="705" r:id="rId85"/>
    <p:sldId id="654" r:id="rId86"/>
    <p:sldId id="646" r:id="rId87"/>
    <p:sldId id="650" r:id="rId88"/>
    <p:sldId id="652" r:id="rId89"/>
    <p:sldId id="653" r:id="rId90"/>
    <p:sldId id="651" r:id="rId91"/>
    <p:sldId id="655" r:id="rId92"/>
    <p:sldId id="664" r:id="rId93"/>
    <p:sldId id="556" r:id="rId94"/>
    <p:sldId id="558" r:id="rId95"/>
    <p:sldId id="559" r:id="rId96"/>
    <p:sldId id="578" r:id="rId97"/>
    <p:sldId id="561" r:id="rId98"/>
    <p:sldId id="670" r:id="rId99"/>
    <p:sldId id="579" r:id="rId100"/>
    <p:sldId id="666" r:id="rId101"/>
    <p:sldId id="671" r:id="rId102"/>
    <p:sldId id="667" r:id="rId103"/>
    <p:sldId id="665" r:id="rId104"/>
    <p:sldId id="668" r:id="rId105"/>
    <p:sldId id="669" r:id="rId10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presProps" Target="pres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viewProps" Target="view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heme" Target="theme/theme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a Passos" userId="d1a525958e0fb6f6" providerId="LiveId" clId="{87C4E173-B75C-40D2-AB28-2BE921669E34}"/>
    <pc:docChg chg="undo custSel addSld delSld modSld sldOrd">
      <pc:chgData name="Clara Passos" userId="d1a525958e0fb6f6" providerId="LiveId" clId="{87C4E173-B75C-40D2-AB28-2BE921669E34}" dt="2021-01-20T20:24:17.462" v="556" actId="122"/>
      <pc:docMkLst>
        <pc:docMk/>
      </pc:docMkLst>
      <pc:sldChg chg="ord">
        <pc:chgData name="Clara Passos" userId="d1a525958e0fb6f6" providerId="LiveId" clId="{87C4E173-B75C-40D2-AB28-2BE921669E34}" dt="2021-01-03T16:47:18.048" v="3" actId="20578"/>
        <pc:sldMkLst>
          <pc:docMk/>
          <pc:sldMk cId="504773994" sldId="258"/>
        </pc:sldMkLst>
      </pc:sldChg>
      <pc:sldChg chg="ord">
        <pc:chgData name="Clara Passos" userId="d1a525958e0fb6f6" providerId="LiveId" clId="{87C4E173-B75C-40D2-AB28-2BE921669E34}" dt="2021-01-03T16:47:18.048" v="3" actId="20578"/>
        <pc:sldMkLst>
          <pc:docMk/>
          <pc:sldMk cId="2355346173" sldId="259"/>
        </pc:sldMkLst>
      </pc:sldChg>
      <pc:sldChg chg="ord">
        <pc:chgData name="Clara Passos" userId="d1a525958e0fb6f6" providerId="LiveId" clId="{87C4E173-B75C-40D2-AB28-2BE921669E34}" dt="2021-01-03T16:47:18.048" v="3" actId="20578"/>
        <pc:sldMkLst>
          <pc:docMk/>
          <pc:sldMk cId="1253774492" sldId="260"/>
        </pc:sldMkLst>
      </pc:sldChg>
      <pc:sldChg chg="modSp mod ord">
        <pc:chgData name="Clara Passos" userId="d1a525958e0fb6f6" providerId="LiveId" clId="{87C4E173-B75C-40D2-AB28-2BE921669E34}" dt="2021-01-20T20:14:57.418" v="466" actId="122"/>
        <pc:sldMkLst>
          <pc:docMk/>
          <pc:sldMk cId="3603124987" sldId="261"/>
        </pc:sldMkLst>
        <pc:spChg chg="mod">
          <ac:chgData name="Clara Passos" userId="d1a525958e0fb6f6" providerId="LiveId" clId="{87C4E173-B75C-40D2-AB28-2BE921669E34}" dt="2021-01-20T20:14:57.418" v="466" actId="122"/>
          <ac:spMkLst>
            <pc:docMk/>
            <pc:sldMk cId="3603124987" sldId="261"/>
            <ac:spMk id="3" creationId="{C4D8581F-7239-4200-8334-2EFE3F371AA7}"/>
          </ac:spMkLst>
        </pc:spChg>
      </pc:sldChg>
      <pc:sldChg chg="ord">
        <pc:chgData name="Clara Passos" userId="d1a525958e0fb6f6" providerId="LiveId" clId="{87C4E173-B75C-40D2-AB28-2BE921669E34}" dt="2021-01-03T16:47:18.048" v="3" actId="20578"/>
        <pc:sldMkLst>
          <pc:docMk/>
          <pc:sldMk cId="3062862861" sldId="262"/>
        </pc:sldMkLst>
      </pc:sldChg>
      <pc:sldChg chg="modSp mod ord">
        <pc:chgData name="Clara Passos" userId="d1a525958e0fb6f6" providerId="LiveId" clId="{87C4E173-B75C-40D2-AB28-2BE921669E34}" dt="2021-01-20T20:15:06.768" v="467" actId="122"/>
        <pc:sldMkLst>
          <pc:docMk/>
          <pc:sldMk cId="3940474992" sldId="263"/>
        </pc:sldMkLst>
        <pc:spChg chg="mod">
          <ac:chgData name="Clara Passos" userId="d1a525958e0fb6f6" providerId="LiveId" clId="{87C4E173-B75C-40D2-AB28-2BE921669E34}" dt="2021-01-20T20:15:06.768" v="467" actId="122"/>
          <ac:spMkLst>
            <pc:docMk/>
            <pc:sldMk cId="3940474992" sldId="263"/>
            <ac:spMk id="3" creationId="{67F6F59F-C63C-4A61-A78D-8845ADAA573F}"/>
          </ac:spMkLst>
        </pc:spChg>
      </pc:sldChg>
      <pc:sldChg chg="modSp mod ord">
        <pc:chgData name="Clara Passos" userId="d1a525958e0fb6f6" providerId="LiveId" clId="{87C4E173-B75C-40D2-AB28-2BE921669E34}" dt="2021-01-08T22:00:31.840" v="38" actId="403"/>
        <pc:sldMkLst>
          <pc:docMk/>
          <pc:sldMk cId="2611077976" sldId="264"/>
        </pc:sldMkLst>
        <pc:spChg chg="mod">
          <ac:chgData name="Clara Passos" userId="d1a525958e0fb6f6" providerId="LiveId" clId="{87C4E173-B75C-40D2-AB28-2BE921669E34}" dt="2021-01-08T22:00:31.840" v="38" actId="403"/>
          <ac:spMkLst>
            <pc:docMk/>
            <pc:sldMk cId="2611077976" sldId="264"/>
            <ac:spMk id="3" creationId="{0BFC2CEF-CC7A-4BC0-895B-0835A42955B7}"/>
          </ac:spMkLst>
        </pc:spChg>
      </pc:sldChg>
      <pc:sldChg chg="modSp mod ord">
        <pc:chgData name="Clara Passos" userId="d1a525958e0fb6f6" providerId="LiveId" clId="{87C4E173-B75C-40D2-AB28-2BE921669E34}" dt="2021-01-20T20:15:17.572" v="470" actId="20577"/>
        <pc:sldMkLst>
          <pc:docMk/>
          <pc:sldMk cId="3257117335" sldId="265"/>
        </pc:sldMkLst>
        <pc:spChg chg="mod">
          <ac:chgData name="Clara Passos" userId="d1a525958e0fb6f6" providerId="LiveId" clId="{87C4E173-B75C-40D2-AB28-2BE921669E34}" dt="2021-01-20T20:15:17.572" v="470" actId="20577"/>
          <ac:spMkLst>
            <pc:docMk/>
            <pc:sldMk cId="3257117335" sldId="265"/>
            <ac:spMk id="3" creationId="{67F6F59F-C63C-4A61-A78D-8845ADAA573F}"/>
          </ac:spMkLst>
        </pc:spChg>
      </pc:sldChg>
      <pc:sldChg chg="modSp mod ord">
        <pc:chgData name="Clara Passos" userId="d1a525958e0fb6f6" providerId="LiveId" clId="{87C4E173-B75C-40D2-AB28-2BE921669E34}" dt="2021-01-08T22:01:41.401" v="62" actId="403"/>
        <pc:sldMkLst>
          <pc:docMk/>
          <pc:sldMk cId="412156025" sldId="266"/>
        </pc:sldMkLst>
        <pc:spChg chg="mod">
          <ac:chgData name="Clara Passos" userId="d1a525958e0fb6f6" providerId="LiveId" clId="{87C4E173-B75C-40D2-AB28-2BE921669E34}" dt="2021-01-08T22:01:41.401" v="62" actId="403"/>
          <ac:spMkLst>
            <pc:docMk/>
            <pc:sldMk cId="412156025" sldId="266"/>
            <ac:spMk id="3" creationId="{0BFC2CEF-CC7A-4BC0-895B-0835A42955B7}"/>
          </ac:spMkLst>
        </pc:spChg>
      </pc:sldChg>
      <pc:sldChg chg="del ord">
        <pc:chgData name="Clara Passos" userId="d1a525958e0fb6f6" providerId="LiveId" clId="{87C4E173-B75C-40D2-AB28-2BE921669E34}" dt="2021-01-08T22:01:47.481" v="63" actId="47"/>
        <pc:sldMkLst>
          <pc:docMk/>
          <pc:sldMk cId="1733891327" sldId="267"/>
        </pc:sldMkLst>
      </pc:sldChg>
      <pc:sldChg chg="ord">
        <pc:chgData name="Clara Passos" userId="d1a525958e0fb6f6" providerId="LiveId" clId="{87C4E173-B75C-40D2-AB28-2BE921669E34}" dt="2021-01-03T16:47:18.048" v="3" actId="20578"/>
        <pc:sldMkLst>
          <pc:docMk/>
          <pc:sldMk cId="631712390" sldId="268"/>
        </pc:sldMkLst>
      </pc:sldChg>
      <pc:sldChg chg="modSp mod ord">
        <pc:chgData name="Clara Passos" userId="d1a525958e0fb6f6" providerId="LiveId" clId="{87C4E173-B75C-40D2-AB28-2BE921669E34}" dt="2021-01-20T20:17:31.758" v="490" actId="122"/>
        <pc:sldMkLst>
          <pc:docMk/>
          <pc:sldMk cId="321136538" sldId="270"/>
        </pc:sldMkLst>
        <pc:spChg chg="mod">
          <ac:chgData name="Clara Passos" userId="d1a525958e0fb6f6" providerId="LiveId" clId="{87C4E173-B75C-40D2-AB28-2BE921669E34}" dt="2021-01-20T20:17:31.758" v="490" actId="122"/>
          <ac:spMkLst>
            <pc:docMk/>
            <pc:sldMk cId="321136538" sldId="270"/>
            <ac:spMk id="3" creationId="{F85A2F25-6CAC-47E4-88ED-62798DFEC0BF}"/>
          </ac:spMkLst>
        </pc:spChg>
      </pc:sldChg>
      <pc:sldChg chg="modSp mod ord">
        <pc:chgData name="Clara Passos" userId="d1a525958e0fb6f6" providerId="LiveId" clId="{87C4E173-B75C-40D2-AB28-2BE921669E34}" dt="2021-01-20T20:17:35.934" v="491" actId="122"/>
        <pc:sldMkLst>
          <pc:docMk/>
          <pc:sldMk cId="1682502478" sldId="271"/>
        </pc:sldMkLst>
        <pc:spChg chg="mod">
          <ac:chgData name="Clara Passos" userId="d1a525958e0fb6f6" providerId="LiveId" clId="{87C4E173-B75C-40D2-AB28-2BE921669E34}" dt="2021-01-20T20:17:35.934" v="491" actId="122"/>
          <ac:spMkLst>
            <pc:docMk/>
            <pc:sldMk cId="1682502478" sldId="271"/>
            <ac:spMk id="3" creationId="{55E99579-410E-4157-8EFD-46EB415D0262}"/>
          </ac:spMkLst>
        </pc:spChg>
      </pc:sldChg>
      <pc:sldChg chg="modSp mod">
        <pc:chgData name="Clara Passos" userId="d1a525958e0fb6f6" providerId="LiveId" clId="{87C4E173-B75C-40D2-AB28-2BE921669E34}" dt="2021-01-20T20:17:55.262" v="492" actId="122"/>
        <pc:sldMkLst>
          <pc:docMk/>
          <pc:sldMk cId="1566668877" sldId="272"/>
        </pc:sldMkLst>
        <pc:spChg chg="mod">
          <ac:chgData name="Clara Passos" userId="d1a525958e0fb6f6" providerId="LiveId" clId="{87C4E173-B75C-40D2-AB28-2BE921669E34}" dt="2021-01-20T20:17:55.262" v="492" actId="122"/>
          <ac:spMkLst>
            <pc:docMk/>
            <pc:sldMk cId="1566668877" sldId="272"/>
            <ac:spMk id="3" creationId="{FD5F2BED-D779-4878-A8FF-A3E191BB54E1}"/>
          </ac:spMkLst>
        </pc:spChg>
      </pc:sldChg>
      <pc:sldChg chg="modSp mod">
        <pc:chgData name="Clara Passos" userId="d1a525958e0fb6f6" providerId="LiveId" clId="{87C4E173-B75C-40D2-AB28-2BE921669E34}" dt="2021-01-08T22:03:06.488" v="87" actId="27636"/>
        <pc:sldMkLst>
          <pc:docMk/>
          <pc:sldMk cId="468400225" sldId="273"/>
        </pc:sldMkLst>
        <pc:spChg chg="mod">
          <ac:chgData name="Clara Passos" userId="d1a525958e0fb6f6" providerId="LiveId" clId="{87C4E173-B75C-40D2-AB28-2BE921669E34}" dt="2021-01-08T22:03:06.488" v="87" actId="27636"/>
          <ac:spMkLst>
            <pc:docMk/>
            <pc:sldMk cId="468400225" sldId="273"/>
            <ac:spMk id="3" creationId="{55E99579-410E-4157-8EFD-46EB415D0262}"/>
          </ac:spMkLst>
        </pc:spChg>
      </pc:sldChg>
      <pc:sldChg chg="modSp mod">
        <pc:chgData name="Clara Passos" userId="d1a525958e0fb6f6" providerId="LiveId" clId="{87C4E173-B75C-40D2-AB28-2BE921669E34}" dt="2021-01-20T20:18:14.455" v="493" actId="122"/>
        <pc:sldMkLst>
          <pc:docMk/>
          <pc:sldMk cId="1020573449" sldId="274"/>
        </pc:sldMkLst>
        <pc:spChg chg="mod">
          <ac:chgData name="Clara Passos" userId="d1a525958e0fb6f6" providerId="LiveId" clId="{87C4E173-B75C-40D2-AB28-2BE921669E34}" dt="2021-01-20T20:18:14.455" v="493" actId="122"/>
          <ac:spMkLst>
            <pc:docMk/>
            <pc:sldMk cId="1020573449" sldId="274"/>
            <ac:spMk id="3" creationId="{FD5F2BED-D779-4878-A8FF-A3E191BB54E1}"/>
          </ac:spMkLst>
        </pc:spChg>
      </pc:sldChg>
      <pc:sldChg chg="modSp mod">
        <pc:chgData name="Clara Passos" userId="d1a525958e0fb6f6" providerId="LiveId" clId="{87C4E173-B75C-40D2-AB28-2BE921669E34}" dt="2021-01-08T22:04:00.108" v="102" actId="27636"/>
        <pc:sldMkLst>
          <pc:docMk/>
          <pc:sldMk cId="4155346378" sldId="275"/>
        </pc:sldMkLst>
        <pc:spChg chg="mod">
          <ac:chgData name="Clara Passos" userId="d1a525958e0fb6f6" providerId="LiveId" clId="{87C4E173-B75C-40D2-AB28-2BE921669E34}" dt="2021-01-08T22:04:00.108" v="102" actId="27636"/>
          <ac:spMkLst>
            <pc:docMk/>
            <pc:sldMk cId="4155346378" sldId="275"/>
            <ac:spMk id="3" creationId="{55E99579-410E-4157-8EFD-46EB415D0262}"/>
          </ac:spMkLst>
        </pc:spChg>
      </pc:sldChg>
      <pc:sldChg chg="del">
        <pc:chgData name="Clara Passos" userId="d1a525958e0fb6f6" providerId="LiveId" clId="{87C4E173-B75C-40D2-AB28-2BE921669E34}" dt="2021-01-08T22:04:06.923" v="103" actId="47"/>
        <pc:sldMkLst>
          <pc:docMk/>
          <pc:sldMk cId="3915941287" sldId="276"/>
        </pc:sldMkLst>
      </pc:sldChg>
      <pc:sldChg chg="modSp mod">
        <pc:chgData name="Clara Passos" userId="d1a525958e0fb6f6" providerId="LiveId" clId="{87C4E173-B75C-40D2-AB28-2BE921669E34}" dt="2021-01-08T22:04:33.880" v="109" actId="255"/>
        <pc:sldMkLst>
          <pc:docMk/>
          <pc:sldMk cId="1453664583" sldId="277"/>
        </pc:sldMkLst>
        <pc:spChg chg="mod">
          <ac:chgData name="Clara Passos" userId="d1a525958e0fb6f6" providerId="LiveId" clId="{87C4E173-B75C-40D2-AB28-2BE921669E34}" dt="2021-01-08T22:04:33.880" v="109" actId="255"/>
          <ac:spMkLst>
            <pc:docMk/>
            <pc:sldMk cId="1453664583" sldId="277"/>
            <ac:spMk id="3" creationId="{55E99579-410E-4157-8EFD-46EB415D0262}"/>
          </ac:spMkLst>
        </pc:spChg>
      </pc:sldChg>
      <pc:sldChg chg="del">
        <pc:chgData name="Clara Passos" userId="d1a525958e0fb6f6" providerId="LiveId" clId="{87C4E173-B75C-40D2-AB28-2BE921669E34}" dt="2021-01-08T22:04:13.692" v="104" actId="47"/>
        <pc:sldMkLst>
          <pc:docMk/>
          <pc:sldMk cId="2637694191" sldId="278"/>
        </pc:sldMkLst>
      </pc:sldChg>
      <pc:sldChg chg="modSp mod">
        <pc:chgData name="Clara Passos" userId="d1a525958e0fb6f6" providerId="LiveId" clId="{87C4E173-B75C-40D2-AB28-2BE921669E34}" dt="2021-01-20T20:19:06.009" v="498" actId="122"/>
        <pc:sldMkLst>
          <pc:docMk/>
          <pc:sldMk cId="1019295823" sldId="280"/>
        </pc:sldMkLst>
        <pc:spChg chg="mod">
          <ac:chgData name="Clara Passos" userId="d1a525958e0fb6f6" providerId="LiveId" clId="{87C4E173-B75C-40D2-AB28-2BE921669E34}" dt="2021-01-20T20:19:06.009" v="498" actId="122"/>
          <ac:spMkLst>
            <pc:docMk/>
            <pc:sldMk cId="1019295823" sldId="280"/>
            <ac:spMk id="3" creationId="{52B1BB38-187F-430D-A78A-027690261A11}"/>
          </ac:spMkLst>
        </pc:spChg>
      </pc:sldChg>
      <pc:sldChg chg="modSp mod">
        <pc:chgData name="Clara Passos" userId="d1a525958e0fb6f6" providerId="LiveId" clId="{87C4E173-B75C-40D2-AB28-2BE921669E34}" dt="2021-01-08T22:07:53.536" v="177" actId="255"/>
        <pc:sldMkLst>
          <pc:docMk/>
          <pc:sldMk cId="3472824671" sldId="282"/>
        </pc:sldMkLst>
        <pc:spChg chg="mod">
          <ac:chgData name="Clara Passos" userId="d1a525958e0fb6f6" providerId="LiveId" clId="{87C4E173-B75C-40D2-AB28-2BE921669E34}" dt="2021-01-08T22:07:53.536" v="177" actId="255"/>
          <ac:spMkLst>
            <pc:docMk/>
            <pc:sldMk cId="3472824671" sldId="282"/>
            <ac:spMk id="3" creationId="{9E29BB11-7D6F-4B2B-9CC1-2B94594C4C83}"/>
          </ac:spMkLst>
        </pc:spChg>
      </pc:sldChg>
      <pc:sldChg chg="modSp mod">
        <pc:chgData name="Clara Passos" userId="d1a525958e0fb6f6" providerId="LiveId" clId="{87C4E173-B75C-40D2-AB28-2BE921669E34}" dt="2021-01-20T20:22:41.521" v="550" actId="122"/>
        <pc:sldMkLst>
          <pc:docMk/>
          <pc:sldMk cId="1726161075" sldId="283"/>
        </pc:sldMkLst>
        <pc:spChg chg="mod">
          <ac:chgData name="Clara Passos" userId="d1a525958e0fb6f6" providerId="LiveId" clId="{87C4E173-B75C-40D2-AB28-2BE921669E34}" dt="2021-01-20T20:22:41.521" v="550" actId="122"/>
          <ac:spMkLst>
            <pc:docMk/>
            <pc:sldMk cId="1726161075" sldId="283"/>
            <ac:spMk id="3" creationId="{9E29BB11-7D6F-4B2B-9CC1-2B94594C4C83}"/>
          </ac:spMkLst>
        </pc:spChg>
      </pc:sldChg>
      <pc:sldChg chg="modSp mod">
        <pc:chgData name="Clara Passos" userId="d1a525958e0fb6f6" providerId="LiveId" clId="{87C4E173-B75C-40D2-AB28-2BE921669E34}" dt="2021-01-08T22:08:25.493" v="189" actId="403"/>
        <pc:sldMkLst>
          <pc:docMk/>
          <pc:sldMk cId="4101845652" sldId="284"/>
        </pc:sldMkLst>
        <pc:spChg chg="mod">
          <ac:chgData name="Clara Passos" userId="d1a525958e0fb6f6" providerId="LiveId" clId="{87C4E173-B75C-40D2-AB28-2BE921669E34}" dt="2021-01-08T22:08:25.493" v="189" actId="403"/>
          <ac:spMkLst>
            <pc:docMk/>
            <pc:sldMk cId="4101845652" sldId="284"/>
            <ac:spMk id="3" creationId="{9E29BB11-7D6F-4B2B-9CC1-2B94594C4C83}"/>
          </ac:spMkLst>
        </pc:spChg>
      </pc:sldChg>
      <pc:sldChg chg="modSp mod">
        <pc:chgData name="Clara Passos" userId="d1a525958e0fb6f6" providerId="LiveId" clId="{87C4E173-B75C-40D2-AB28-2BE921669E34}" dt="2021-01-20T20:22:46.319" v="551" actId="122"/>
        <pc:sldMkLst>
          <pc:docMk/>
          <pc:sldMk cId="1099099360" sldId="285"/>
        </pc:sldMkLst>
        <pc:spChg chg="mod">
          <ac:chgData name="Clara Passos" userId="d1a525958e0fb6f6" providerId="LiveId" clId="{87C4E173-B75C-40D2-AB28-2BE921669E34}" dt="2021-01-20T20:22:46.319" v="551" actId="122"/>
          <ac:spMkLst>
            <pc:docMk/>
            <pc:sldMk cId="1099099360" sldId="285"/>
            <ac:spMk id="3" creationId="{9E29BB11-7D6F-4B2B-9CC1-2B94594C4C83}"/>
          </ac:spMkLst>
        </pc:spChg>
      </pc:sldChg>
      <pc:sldChg chg="modSp mod">
        <pc:chgData name="Clara Passos" userId="d1a525958e0fb6f6" providerId="LiveId" clId="{87C4E173-B75C-40D2-AB28-2BE921669E34}" dt="2021-01-08T22:05:18.254" v="121" actId="2711"/>
        <pc:sldMkLst>
          <pc:docMk/>
          <pc:sldMk cId="3190985320" sldId="287"/>
        </pc:sldMkLst>
        <pc:spChg chg="mod">
          <ac:chgData name="Clara Passos" userId="d1a525958e0fb6f6" providerId="LiveId" clId="{87C4E173-B75C-40D2-AB28-2BE921669E34}" dt="2021-01-08T22:05:18.254" v="121" actId="2711"/>
          <ac:spMkLst>
            <pc:docMk/>
            <pc:sldMk cId="3190985320" sldId="287"/>
            <ac:spMk id="3" creationId="{9E29BB11-7D6F-4B2B-9CC1-2B94594C4C83}"/>
          </ac:spMkLst>
        </pc:spChg>
      </pc:sldChg>
      <pc:sldChg chg="modSp mod">
        <pc:chgData name="Clara Passos" userId="d1a525958e0fb6f6" providerId="LiveId" clId="{87C4E173-B75C-40D2-AB28-2BE921669E34}" dt="2021-01-20T20:21:39.805" v="531" actId="1076"/>
        <pc:sldMkLst>
          <pc:docMk/>
          <pc:sldMk cId="1732363383" sldId="288"/>
        </pc:sldMkLst>
        <pc:spChg chg="mod">
          <ac:chgData name="Clara Passos" userId="d1a525958e0fb6f6" providerId="LiveId" clId="{87C4E173-B75C-40D2-AB28-2BE921669E34}" dt="2021-01-20T20:21:39.805" v="531" actId="1076"/>
          <ac:spMkLst>
            <pc:docMk/>
            <pc:sldMk cId="1732363383" sldId="288"/>
            <ac:spMk id="3" creationId="{9E29BB11-7D6F-4B2B-9CC1-2B94594C4C83}"/>
          </ac:spMkLst>
        </pc:spChg>
      </pc:sldChg>
      <pc:sldChg chg="addSp delSp modSp mod">
        <pc:chgData name="Clara Passos" userId="d1a525958e0fb6f6" providerId="LiveId" clId="{87C4E173-B75C-40D2-AB28-2BE921669E34}" dt="2021-01-20T20:20:44.368" v="526" actId="1076"/>
        <pc:sldMkLst>
          <pc:docMk/>
          <pc:sldMk cId="1628230692" sldId="289"/>
        </pc:sldMkLst>
        <pc:spChg chg="mod">
          <ac:chgData name="Clara Passos" userId="d1a525958e0fb6f6" providerId="LiveId" clId="{87C4E173-B75C-40D2-AB28-2BE921669E34}" dt="2021-01-20T20:20:44.368" v="526" actId="1076"/>
          <ac:spMkLst>
            <pc:docMk/>
            <pc:sldMk cId="1628230692" sldId="289"/>
            <ac:spMk id="3" creationId="{8FC1B21A-377F-4A50-AA91-912795A6F1DE}"/>
          </ac:spMkLst>
        </pc:spChg>
        <pc:spChg chg="add del">
          <ac:chgData name="Clara Passos" userId="d1a525958e0fb6f6" providerId="LiveId" clId="{87C4E173-B75C-40D2-AB28-2BE921669E34}" dt="2021-01-08T22:05:53.009" v="128" actId="22"/>
          <ac:spMkLst>
            <pc:docMk/>
            <pc:sldMk cId="1628230692" sldId="289"/>
            <ac:spMk id="4" creationId="{8A3F67EB-86C2-4D67-9C71-DAB97FFE914D}"/>
          </ac:spMkLst>
        </pc:spChg>
      </pc:sldChg>
      <pc:sldChg chg="modSp mod">
        <pc:chgData name="Clara Passos" userId="d1a525958e0fb6f6" providerId="LiveId" clId="{87C4E173-B75C-40D2-AB28-2BE921669E34}" dt="2021-01-20T20:22:11.658" v="549" actId="123"/>
        <pc:sldMkLst>
          <pc:docMk/>
          <pc:sldMk cId="827543769" sldId="290"/>
        </pc:sldMkLst>
        <pc:spChg chg="mod">
          <ac:chgData name="Clara Passos" userId="d1a525958e0fb6f6" providerId="LiveId" clId="{87C4E173-B75C-40D2-AB28-2BE921669E34}" dt="2021-01-20T20:22:11.658" v="549" actId="123"/>
          <ac:spMkLst>
            <pc:docMk/>
            <pc:sldMk cId="827543769" sldId="290"/>
            <ac:spMk id="3" creationId="{BB9B55B1-53B6-47E5-A009-2D59B728C07D}"/>
          </ac:spMkLst>
        </pc:spChg>
      </pc:sldChg>
      <pc:sldChg chg="modSp mod">
        <pc:chgData name="Clara Passos" userId="d1a525958e0fb6f6" providerId="LiveId" clId="{87C4E173-B75C-40D2-AB28-2BE921669E34}" dt="2021-01-20T20:19:10.116" v="499" actId="1076"/>
        <pc:sldMkLst>
          <pc:docMk/>
          <pc:sldMk cId="3605907247" sldId="291"/>
        </pc:sldMkLst>
        <pc:spChg chg="mod">
          <ac:chgData name="Clara Passos" userId="d1a525958e0fb6f6" providerId="LiveId" clId="{87C4E173-B75C-40D2-AB28-2BE921669E34}" dt="2021-01-20T20:19:10.116" v="499" actId="1076"/>
          <ac:spMkLst>
            <pc:docMk/>
            <pc:sldMk cId="3605907247" sldId="291"/>
            <ac:spMk id="3" creationId="{2A05836B-21F1-4A9E-A98E-72A64954D08F}"/>
          </ac:spMkLst>
        </pc:spChg>
      </pc:sldChg>
      <pc:sldChg chg="modSp mod">
        <pc:chgData name="Clara Passos" userId="d1a525958e0fb6f6" providerId="LiveId" clId="{87C4E173-B75C-40D2-AB28-2BE921669E34}" dt="2021-01-08T22:09:14.036" v="206" actId="403"/>
        <pc:sldMkLst>
          <pc:docMk/>
          <pc:sldMk cId="441910324" sldId="326"/>
        </pc:sldMkLst>
        <pc:spChg chg="mod">
          <ac:chgData name="Clara Passos" userId="d1a525958e0fb6f6" providerId="LiveId" clId="{87C4E173-B75C-40D2-AB28-2BE921669E34}" dt="2021-01-08T22:09:14.036" v="206" actId="403"/>
          <ac:spMkLst>
            <pc:docMk/>
            <pc:sldMk cId="441910324" sldId="326"/>
            <ac:spMk id="3" creationId="{F3A602EC-F2A2-41F5-A0AD-88AF7169B7DA}"/>
          </ac:spMkLst>
        </pc:spChg>
      </pc:sldChg>
      <pc:sldChg chg="del">
        <pc:chgData name="Clara Passos" userId="d1a525958e0fb6f6" providerId="LiveId" clId="{87C4E173-B75C-40D2-AB28-2BE921669E34}" dt="2021-01-03T17:06:56.344" v="6" actId="47"/>
        <pc:sldMkLst>
          <pc:docMk/>
          <pc:sldMk cId="0" sldId="465"/>
        </pc:sldMkLst>
      </pc:sldChg>
      <pc:sldChg chg="modSp mod">
        <pc:chgData name="Clara Passos" userId="d1a525958e0fb6f6" providerId="LiveId" clId="{87C4E173-B75C-40D2-AB28-2BE921669E34}" dt="2021-01-20T20:24:01.689" v="553" actId="122"/>
        <pc:sldMkLst>
          <pc:docMk/>
          <pc:sldMk cId="0" sldId="479"/>
        </pc:sldMkLst>
        <pc:spChg chg="mod">
          <ac:chgData name="Clara Passos" userId="d1a525958e0fb6f6" providerId="LiveId" clId="{87C4E173-B75C-40D2-AB28-2BE921669E34}" dt="2021-01-20T20:24:01.689" v="553" actId="122"/>
          <ac:spMkLst>
            <pc:docMk/>
            <pc:sldMk cId="0" sldId="479"/>
            <ac:spMk id="68611" creationId="{6CD7EE42-ACBB-40CB-980C-763D78E0CA3C}"/>
          </ac:spMkLst>
        </pc:spChg>
      </pc:sldChg>
      <pc:sldChg chg="modSp mod">
        <pc:chgData name="Clara Passos" userId="d1a525958e0fb6f6" providerId="LiveId" clId="{87C4E173-B75C-40D2-AB28-2BE921669E34}" dt="2021-01-20T20:23:56.308" v="552" actId="113"/>
        <pc:sldMkLst>
          <pc:docMk/>
          <pc:sldMk cId="2522477568" sldId="547"/>
        </pc:sldMkLst>
        <pc:spChg chg="mod">
          <ac:chgData name="Clara Passos" userId="d1a525958e0fb6f6" providerId="LiveId" clId="{87C4E173-B75C-40D2-AB28-2BE921669E34}" dt="2021-01-20T20:23:56.308" v="552" actId="113"/>
          <ac:spMkLst>
            <pc:docMk/>
            <pc:sldMk cId="2522477568" sldId="547"/>
            <ac:spMk id="2" creationId="{69B80651-45E9-4582-A3EA-B06A48B2E0E9}"/>
          </ac:spMkLst>
        </pc:spChg>
      </pc:sldChg>
      <pc:sldChg chg="modSp mod">
        <pc:chgData name="Clara Passos" userId="d1a525958e0fb6f6" providerId="LiveId" clId="{87C4E173-B75C-40D2-AB28-2BE921669E34}" dt="2021-01-20T20:24:06.739" v="554" actId="122"/>
        <pc:sldMkLst>
          <pc:docMk/>
          <pc:sldMk cId="1058208118" sldId="549"/>
        </pc:sldMkLst>
        <pc:spChg chg="mod">
          <ac:chgData name="Clara Passos" userId="d1a525958e0fb6f6" providerId="LiveId" clId="{87C4E173-B75C-40D2-AB28-2BE921669E34}" dt="2021-01-20T20:24:06.739" v="554" actId="122"/>
          <ac:spMkLst>
            <pc:docMk/>
            <pc:sldMk cId="1058208118" sldId="549"/>
            <ac:spMk id="68611" creationId="{6CD7EE42-ACBB-40CB-980C-763D78E0CA3C}"/>
          </ac:spMkLst>
        </pc:spChg>
      </pc:sldChg>
      <pc:sldChg chg="modSp mod">
        <pc:chgData name="Clara Passos" userId="d1a525958e0fb6f6" providerId="LiveId" clId="{87C4E173-B75C-40D2-AB28-2BE921669E34}" dt="2021-01-08T22:09:50.623" v="216" actId="255"/>
        <pc:sldMkLst>
          <pc:docMk/>
          <pc:sldMk cId="174387891" sldId="550"/>
        </pc:sldMkLst>
        <pc:spChg chg="mod">
          <ac:chgData name="Clara Passos" userId="d1a525958e0fb6f6" providerId="LiveId" clId="{87C4E173-B75C-40D2-AB28-2BE921669E34}" dt="2021-01-08T22:09:50.623" v="216" actId="255"/>
          <ac:spMkLst>
            <pc:docMk/>
            <pc:sldMk cId="174387891" sldId="550"/>
            <ac:spMk id="3" creationId="{F3A602EC-F2A2-41F5-A0AD-88AF7169B7DA}"/>
          </ac:spMkLst>
        </pc:spChg>
      </pc:sldChg>
      <pc:sldChg chg="modSp mod">
        <pc:chgData name="Clara Passos" userId="d1a525958e0fb6f6" providerId="LiveId" clId="{87C4E173-B75C-40D2-AB28-2BE921669E34}" dt="2021-01-20T20:24:12.312" v="555" actId="122"/>
        <pc:sldMkLst>
          <pc:docMk/>
          <pc:sldMk cId="4034145673" sldId="551"/>
        </pc:sldMkLst>
        <pc:spChg chg="mod">
          <ac:chgData name="Clara Passos" userId="d1a525958e0fb6f6" providerId="LiveId" clId="{87C4E173-B75C-40D2-AB28-2BE921669E34}" dt="2021-01-20T20:24:12.312" v="555" actId="122"/>
          <ac:spMkLst>
            <pc:docMk/>
            <pc:sldMk cId="4034145673" sldId="551"/>
            <ac:spMk id="68611" creationId="{6CD7EE42-ACBB-40CB-980C-763D78E0CA3C}"/>
          </ac:spMkLst>
        </pc:spChg>
      </pc:sldChg>
      <pc:sldChg chg="modSp mod">
        <pc:chgData name="Clara Passos" userId="d1a525958e0fb6f6" providerId="LiveId" clId="{87C4E173-B75C-40D2-AB28-2BE921669E34}" dt="2021-01-08T22:10:21.485" v="229" actId="2711"/>
        <pc:sldMkLst>
          <pc:docMk/>
          <pc:sldMk cId="2785995577" sldId="552"/>
        </pc:sldMkLst>
        <pc:spChg chg="mod">
          <ac:chgData name="Clara Passos" userId="d1a525958e0fb6f6" providerId="LiveId" clId="{87C4E173-B75C-40D2-AB28-2BE921669E34}" dt="2021-01-08T22:10:21.485" v="229" actId="2711"/>
          <ac:spMkLst>
            <pc:docMk/>
            <pc:sldMk cId="2785995577" sldId="552"/>
            <ac:spMk id="3" creationId="{F3A602EC-F2A2-41F5-A0AD-88AF7169B7DA}"/>
          </ac:spMkLst>
        </pc:spChg>
      </pc:sldChg>
      <pc:sldChg chg="modSp mod">
        <pc:chgData name="Clara Passos" userId="d1a525958e0fb6f6" providerId="LiveId" clId="{87C4E173-B75C-40D2-AB28-2BE921669E34}" dt="2021-01-20T20:24:17.462" v="556" actId="122"/>
        <pc:sldMkLst>
          <pc:docMk/>
          <pc:sldMk cId="1208896058" sldId="553"/>
        </pc:sldMkLst>
        <pc:spChg chg="mod">
          <ac:chgData name="Clara Passos" userId="d1a525958e0fb6f6" providerId="LiveId" clId="{87C4E173-B75C-40D2-AB28-2BE921669E34}" dt="2021-01-20T20:24:17.462" v="556" actId="122"/>
          <ac:spMkLst>
            <pc:docMk/>
            <pc:sldMk cId="1208896058" sldId="553"/>
            <ac:spMk id="68611" creationId="{6CD7EE42-ACBB-40CB-980C-763D78E0CA3C}"/>
          </ac:spMkLst>
        </pc:spChg>
      </pc:sldChg>
      <pc:sldChg chg="modSp del mod">
        <pc:chgData name="Clara Passos" userId="d1a525958e0fb6f6" providerId="LiveId" clId="{87C4E173-B75C-40D2-AB28-2BE921669E34}" dt="2021-01-08T22:11:47.178" v="237" actId="47"/>
        <pc:sldMkLst>
          <pc:docMk/>
          <pc:sldMk cId="2260758850" sldId="555"/>
        </pc:sldMkLst>
        <pc:spChg chg="mod">
          <ac:chgData name="Clara Passos" userId="d1a525958e0fb6f6" providerId="LiveId" clId="{87C4E173-B75C-40D2-AB28-2BE921669E34}" dt="2021-01-03T17:27:01.058" v="7" actId="207"/>
          <ac:spMkLst>
            <pc:docMk/>
            <pc:sldMk cId="2260758850" sldId="555"/>
            <ac:spMk id="68611" creationId="{6CD7EE42-ACBB-40CB-980C-763D78E0CA3C}"/>
          </ac:spMkLst>
        </pc:spChg>
      </pc:sldChg>
      <pc:sldChg chg="del">
        <pc:chgData name="Clara Passos" userId="d1a525958e0fb6f6" providerId="LiveId" clId="{87C4E173-B75C-40D2-AB28-2BE921669E34}" dt="2021-01-08T22:11:47.895" v="238" actId="47"/>
        <pc:sldMkLst>
          <pc:docMk/>
          <pc:sldMk cId="2356427051" sldId="556"/>
        </pc:sldMkLst>
      </pc:sldChg>
      <pc:sldChg chg="del">
        <pc:chgData name="Clara Passos" userId="d1a525958e0fb6f6" providerId="LiveId" clId="{87C4E173-B75C-40D2-AB28-2BE921669E34}" dt="2021-01-08T22:11:48.437" v="239" actId="47"/>
        <pc:sldMkLst>
          <pc:docMk/>
          <pc:sldMk cId="2049989074" sldId="557"/>
        </pc:sldMkLst>
      </pc:sldChg>
      <pc:sldChg chg="del">
        <pc:chgData name="Clara Passos" userId="d1a525958e0fb6f6" providerId="LiveId" clId="{87C4E173-B75C-40D2-AB28-2BE921669E34}" dt="2021-01-08T22:11:48.848" v="240" actId="47"/>
        <pc:sldMkLst>
          <pc:docMk/>
          <pc:sldMk cId="2692271995" sldId="558"/>
        </pc:sldMkLst>
      </pc:sldChg>
      <pc:sldChg chg="del">
        <pc:chgData name="Clara Passos" userId="d1a525958e0fb6f6" providerId="LiveId" clId="{87C4E173-B75C-40D2-AB28-2BE921669E34}" dt="2021-01-08T22:11:49.296" v="241" actId="47"/>
        <pc:sldMkLst>
          <pc:docMk/>
          <pc:sldMk cId="2797843130" sldId="559"/>
        </pc:sldMkLst>
      </pc:sldChg>
      <pc:sldChg chg="del">
        <pc:chgData name="Clara Passos" userId="d1a525958e0fb6f6" providerId="LiveId" clId="{87C4E173-B75C-40D2-AB28-2BE921669E34}" dt="2021-01-08T22:11:49.916" v="242" actId="47"/>
        <pc:sldMkLst>
          <pc:docMk/>
          <pc:sldMk cId="955116322" sldId="560"/>
        </pc:sldMkLst>
      </pc:sldChg>
      <pc:sldChg chg="del">
        <pc:chgData name="Clara Passos" userId="d1a525958e0fb6f6" providerId="LiveId" clId="{87C4E173-B75C-40D2-AB28-2BE921669E34}" dt="2021-01-08T22:11:50.366" v="243" actId="47"/>
        <pc:sldMkLst>
          <pc:docMk/>
          <pc:sldMk cId="4017911154" sldId="561"/>
        </pc:sldMkLst>
      </pc:sldChg>
      <pc:sldChg chg="del">
        <pc:chgData name="Clara Passos" userId="d1a525958e0fb6f6" providerId="LiveId" clId="{87C4E173-B75C-40D2-AB28-2BE921669E34}" dt="2021-01-08T22:11:51.395" v="244" actId="47"/>
        <pc:sldMkLst>
          <pc:docMk/>
          <pc:sldMk cId="711473592" sldId="562"/>
        </pc:sldMkLst>
      </pc:sldChg>
      <pc:sldChg chg="new ord">
        <pc:chgData name="Clara Passos" userId="d1a525958e0fb6f6" providerId="LiveId" clId="{87C4E173-B75C-40D2-AB28-2BE921669E34}" dt="2021-01-03T16:47:18.048" v="3" actId="20578"/>
        <pc:sldMkLst>
          <pc:docMk/>
          <pc:sldMk cId="1593557900" sldId="563"/>
        </pc:sldMkLst>
      </pc:sldChg>
      <pc:sldChg chg="modSp mod">
        <pc:chgData name="Clara Passos" userId="d1a525958e0fb6f6" providerId="LiveId" clId="{87C4E173-B75C-40D2-AB28-2BE921669E34}" dt="2021-01-20T20:15:45.169" v="473" actId="122"/>
        <pc:sldMkLst>
          <pc:docMk/>
          <pc:sldMk cId="458898433" sldId="564"/>
        </pc:sldMkLst>
        <pc:spChg chg="mod">
          <ac:chgData name="Clara Passos" userId="d1a525958e0fb6f6" providerId="LiveId" clId="{87C4E173-B75C-40D2-AB28-2BE921669E34}" dt="2021-01-20T20:15:45.169" v="473" actId="122"/>
          <ac:spMkLst>
            <pc:docMk/>
            <pc:sldMk cId="458898433" sldId="564"/>
            <ac:spMk id="3" creationId="{67F6F59F-C63C-4A61-A78D-8845ADAA573F}"/>
          </ac:spMkLst>
        </pc:spChg>
      </pc:sldChg>
      <pc:sldChg chg="add del">
        <pc:chgData name="Clara Passos" userId="d1a525958e0fb6f6" providerId="LiveId" clId="{87C4E173-B75C-40D2-AB28-2BE921669E34}" dt="2021-01-03T17:04:27.340" v="5"/>
        <pc:sldMkLst>
          <pc:docMk/>
          <pc:sldMk cId="2373289294" sldId="564"/>
        </pc:sldMkLst>
      </pc:sldChg>
      <pc:sldChg chg="add del">
        <pc:chgData name="Clara Passos" userId="d1a525958e0fb6f6" providerId="LiveId" clId="{87C4E173-B75C-40D2-AB28-2BE921669E34}" dt="2021-01-03T17:04:27.340" v="5"/>
        <pc:sldMkLst>
          <pc:docMk/>
          <pc:sldMk cId="1932770797" sldId="565"/>
        </pc:sldMkLst>
      </pc:sldChg>
      <pc:sldChg chg="modSp mod">
        <pc:chgData name="Clara Passos" userId="d1a525958e0fb6f6" providerId="LiveId" clId="{87C4E173-B75C-40D2-AB28-2BE921669E34}" dt="2021-01-20T20:18:41.722" v="495" actId="1076"/>
        <pc:sldMkLst>
          <pc:docMk/>
          <pc:sldMk cId="3907031582" sldId="565"/>
        </pc:sldMkLst>
        <pc:spChg chg="mod">
          <ac:chgData name="Clara Passos" userId="d1a525958e0fb6f6" providerId="LiveId" clId="{87C4E173-B75C-40D2-AB28-2BE921669E34}" dt="2021-01-20T20:18:41.722" v="495" actId="1076"/>
          <ac:spMkLst>
            <pc:docMk/>
            <pc:sldMk cId="3907031582" sldId="565"/>
            <ac:spMk id="3" creationId="{FD5F2BED-D779-4878-A8FF-A3E191BB54E1}"/>
          </ac:spMkLst>
        </pc:spChg>
      </pc:sldChg>
      <pc:sldChg chg="modSp mod">
        <pc:chgData name="Clara Passos" userId="d1a525958e0fb6f6" providerId="LiveId" clId="{87C4E173-B75C-40D2-AB28-2BE921669E34}" dt="2021-01-20T20:18:49.871" v="497" actId="1076"/>
        <pc:sldMkLst>
          <pc:docMk/>
          <pc:sldMk cId="2892464639" sldId="566"/>
        </pc:sldMkLst>
        <pc:spChg chg="mod">
          <ac:chgData name="Clara Passos" userId="d1a525958e0fb6f6" providerId="LiveId" clId="{87C4E173-B75C-40D2-AB28-2BE921669E34}" dt="2021-01-20T20:18:49.871" v="497" actId="1076"/>
          <ac:spMkLst>
            <pc:docMk/>
            <pc:sldMk cId="2892464639" sldId="566"/>
            <ac:spMk id="3" creationId="{FD5F2BED-D779-4878-A8FF-A3E191BB54E1}"/>
          </ac:spMkLst>
        </pc:spChg>
      </pc:sldChg>
      <pc:sldChg chg="add del">
        <pc:chgData name="Clara Passos" userId="d1a525958e0fb6f6" providerId="LiveId" clId="{87C4E173-B75C-40D2-AB28-2BE921669E34}" dt="2021-01-03T17:04:27.340" v="5"/>
        <pc:sldMkLst>
          <pc:docMk/>
          <pc:sldMk cId="3795285150" sldId="566"/>
        </pc:sldMkLst>
      </pc:sldChg>
      <pc:sldChg chg="add del">
        <pc:chgData name="Clara Passos" userId="d1a525958e0fb6f6" providerId="LiveId" clId="{87C4E173-B75C-40D2-AB28-2BE921669E34}" dt="2021-01-03T17:04:27.340" v="5"/>
        <pc:sldMkLst>
          <pc:docMk/>
          <pc:sldMk cId="2700925479" sldId="567"/>
        </pc:sldMkLst>
      </pc:sldChg>
      <pc:sldChg chg="delSp modSp new del mod">
        <pc:chgData name="Clara Passos" userId="d1a525958e0fb6f6" providerId="LiveId" clId="{87C4E173-B75C-40D2-AB28-2BE921669E34}" dt="2021-01-20T20:20:49.746" v="527" actId="47"/>
        <pc:sldMkLst>
          <pc:docMk/>
          <pc:sldMk cId="3004755021" sldId="567"/>
        </pc:sldMkLst>
        <pc:spChg chg="del">
          <ac:chgData name="Clara Passos" userId="d1a525958e0fb6f6" providerId="LiveId" clId="{87C4E173-B75C-40D2-AB28-2BE921669E34}" dt="2021-01-08T22:05:59.237" v="130" actId="478"/>
          <ac:spMkLst>
            <pc:docMk/>
            <pc:sldMk cId="3004755021" sldId="567"/>
            <ac:spMk id="2" creationId="{AF2D73B4-D43C-4750-8A7B-EE5F8BFF5630}"/>
          </ac:spMkLst>
        </pc:spChg>
        <pc:spChg chg="mod">
          <ac:chgData name="Clara Passos" userId="d1a525958e0fb6f6" providerId="LiveId" clId="{87C4E173-B75C-40D2-AB28-2BE921669E34}" dt="2021-01-08T22:06:29.701" v="142" actId="255"/>
          <ac:spMkLst>
            <pc:docMk/>
            <pc:sldMk cId="3004755021" sldId="567"/>
            <ac:spMk id="3" creationId="{8DB20D8F-004F-47F7-B8F0-2C597F123644}"/>
          </ac:spMkLst>
        </pc:spChg>
      </pc:sldChg>
      <pc:sldChg chg="modSp mod">
        <pc:chgData name="Clara Passos" userId="d1a525958e0fb6f6" providerId="LiveId" clId="{87C4E173-B75C-40D2-AB28-2BE921669E34}" dt="2021-01-20T20:17:21.234" v="489" actId="1076"/>
        <pc:sldMkLst>
          <pc:docMk/>
          <pc:sldMk cId="71639163" sldId="568"/>
        </pc:sldMkLst>
        <pc:spChg chg="mod">
          <ac:chgData name="Clara Passos" userId="d1a525958e0fb6f6" providerId="LiveId" clId="{87C4E173-B75C-40D2-AB28-2BE921669E34}" dt="2021-01-20T20:17:21.234" v="489" actId="1076"/>
          <ac:spMkLst>
            <pc:docMk/>
            <pc:sldMk cId="71639163" sldId="568"/>
            <ac:spMk id="3" creationId="{F3CF38A8-F8F8-4C3C-9503-E8407BDAE0AC}"/>
          </ac:spMkLst>
        </pc:spChg>
      </pc:sldChg>
      <pc:sldChg chg="add del">
        <pc:chgData name="Clara Passos" userId="d1a525958e0fb6f6" providerId="LiveId" clId="{87C4E173-B75C-40D2-AB28-2BE921669E34}" dt="2021-01-03T17:04:27.340" v="5"/>
        <pc:sldMkLst>
          <pc:docMk/>
          <pc:sldMk cId="2444371541" sldId="568"/>
        </pc:sldMkLst>
      </pc:sldChg>
      <pc:sldChg chg="modSp mod ord">
        <pc:chgData name="Clara Passos" userId="d1a525958e0fb6f6" providerId="LiveId" clId="{87C4E173-B75C-40D2-AB28-2BE921669E34}" dt="2021-01-14T21:28:08.880" v="464" actId="14100"/>
        <pc:sldMkLst>
          <pc:docMk/>
          <pc:sldMk cId="460998480" sldId="569"/>
        </pc:sldMkLst>
        <pc:spChg chg="mod">
          <ac:chgData name="Clara Passos" userId="d1a525958e0fb6f6" providerId="LiveId" clId="{87C4E173-B75C-40D2-AB28-2BE921669E34}" dt="2021-01-14T21:28:08.880" v="464" actId="14100"/>
          <ac:spMkLst>
            <pc:docMk/>
            <pc:sldMk cId="460998480" sldId="569"/>
            <ac:spMk id="3" creationId="{F85A2F25-6CAC-47E4-88ED-62798DFEC0BF}"/>
          </ac:spMkLst>
        </pc:spChg>
      </pc:sldChg>
      <pc:sldChg chg="add del">
        <pc:chgData name="Clara Passos" userId="d1a525958e0fb6f6" providerId="LiveId" clId="{87C4E173-B75C-40D2-AB28-2BE921669E34}" dt="2021-01-03T17:04:27.340" v="5"/>
        <pc:sldMkLst>
          <pc:docMk/>
          <pc:sldMk cId="3984098189" sldId="569"/>
        </pc:sldMkLst>
      </pc:sldChg>
      <pc:sldChg chg="add del">
        <pc:chgData name="Clara Passos" userId="d1a525958e0fb6f6" providerId="LiveId" clId="{87C4E173-B75C-40D2-AB28-2BE921669E34}" dt="2021-01-03T17:04:27.340" v="5"/>
        <pc:sldMkLst>
          <pc:docMk/>
          <pc:sldMk cId="4217363280" sldId="570"/>
        </pc:sldMkLst>
      </pc:sldChg>
      <pc:sldChg chg="add del">
        <pc:chgData name="Clara Passos" userId="d1a525958e0fb6f6" providerId="LiveId" clId="{87C4E173-B75C-40D2-AB28-2BE921669E34}" dt="2021-01-03T17:04:27.340" v="5"/>
        <pc:sldMkLst>
          <pc:docMk/>
          <pc:sldMk cId="1746392918" sldId="571"/>
        </pc:sldMkLst>
      </pc:sldChg>
      <pc:sldChg chg="add del">
        <pc:chgData name="Clara Passos" userId="d1a525958e0fb6f6" providerId="LiveId" clId="{87C4E173-B75C-40D2-AB28-2BE921669E34}" dt="2021-01-03T17:04:27.340" v="5"/>
        <pc:sldMkLst>
          <pc:docMk/>
          <pc:sldMk cId="220130770" sldId="572"/>
        </pc:sldMkLst>
      </pc:sldChg>
      <pc:sldChg chg="add del">
        <pc:chgData name="Clara Passos" userId="d1a525958e0fb6f6" providerId="LiveId" clId="{87C4E173-B75C-40D2-AB28-2BE921669E34}" dt="2021-01-03T17:04:27.340" v="5"/>
        <pc:sldMkLst>
          <pc:docMk/>
          <pc:sldMk cId="3265052422" sldId="573"/>
        </pc:sldMkLst>
      </pc:sldChg>
      <pc:sldChg chg="add del">
        <pc:chgData name="Clara Passos" userId="d1a525958e0fb6f6" providerId="LiveId" clId="{87C4E173-B75C-40D2-AB28-2BE921669E34}" dt="2021-01-03T17:04:27.340" v="5"/>
        <pc:sldMkLst>
          <pc:docMk/>
          <pc:sldMk cId="2119923100" sldId="574"/>
        </pc:sldMkLst>
      </pc:sldChg>
      <pc:sldChg chg="add del">
        <pc:chgData name="Clara Passos" userId="d1a525958e0fb6f6" providerId="LiveId" clId="{87C4E173-B75C-40D2-AB28-2BE921669E34}" dt="2021-01-03T17:04:27.340" v="5"/>
        <pc:sldMkLst>
          <pc:docMk/>
          <pc:sldMk cId="3051046225" sldId="575"/>
        </pc:sldMkLst>
      </pc:sldChg>
      <pc:sldChg chg="add del">
        <pc:chgData name="Clara Passos" userId="d1a525958e0fb6f6" providerId="LiveId" clId="{87C4E173-B75C-40D2-AB28-2BE921669E34}" dt="2021-01-03T17:04:27.340" v="5"/>
        <pc:sldMkLst>
          <pc:docMk/>
          <pc:sldMk cId="2760609259" sldId="576"/>
        </pc:sldMkLst>
      </pc:sldChg>
      <pc:sldChg chg="add del">
        <pc:chgData name="Clara Passos" userId="d1a525958e0fb6f6" providerId="LiveId" clId="{87C4E173-B75C-40D2-AB28-2BE921669E34}" dt="2021-01-03T17:04:27.340" v="5"/>
        <pc:sldMkLst>
          <pc:docMk/>
          <pc:sldMk cId="1575880825" sldId="577"/>
        </pc:sldMkLst>
      </pc:sldChg>
      <pc:sldChg chg="add del">
        <pc:chgData name="Clara Passos" userId="d1a525958e0fb6f6" providerId="LiveId" clId="{87C4E173-B75C-40D2-AB28-2BE921669E34}" dt="2021-01-03T17:04:27.340" v="5"/>
        <pc:sldMkLst>
          <pc:docMk/>
          <pc:sldMk cId="4065079307" sldId="578"/>
        </pc:sldMkLst>
      </pc:sldChg>
      <pc:sldChg chg="add del">
        <pc:chgData name="Clara Passos" userId="d1a525958e0fb6f6" providerId="LiveId" clId="{87C4E173-B75C-40D2-AB28-2BE921669E34}" dt="2021-01-03T17:04:27.340" v="5"/>
        <pc:sldMkLst>
          <pc:docMk/>
          <pc:sldMk cId="1336650429" sldId="579"/>
        </pc:sldMkLst>
      </pc:sldChg>
      <pc:sldChg chg="add del">
        <pc:chgData name="Clara Passos" userId="d1a525958e0fb6f6" providerId="LiveId" clId="{87C4E173-B75C-40D2-AB28-2BE921669E34}" dt="2021-01-03T17:04:27.340" v="5"/>
        <pc:sldMkLst>
          <pc:docMk/>
          <pc:sldMk cId="532679375" sldId="580"/>
        </pc:sldMkLst>
      </pc:sldChg>
      <pc:sldChg chg="modSp mod">
        <pc:chgData name="Clara Passos" userId="d1a525958e0fb6f6" providerId="LiveId" clId="{87C4E173-B75C-40D2-AB28-2BE921669E34}" dt="2021-01-14T21:10:38.982" v="267" actId="1076"/>
        <pc:sldMkLst>
          <pc:docMk/>
          <pc:sldMk cId="2093961869" sldId="580"/>
        </pc:sldMkLst>
        <pc:spChg chg="mod">
          <ac:chgData name="Clara Passos" userId="d1a525958e0fb6f6" providerId="LiveId" clId="{87C4E173-B75C-40D2-AB28-2BE921669E34}" dt="2021-01-14T21:10:38.982" v="267" actId="1076"/>
          <ac:spMkLst>
            <pc:docMk/>
            <pc:sldMk cId="2093961869" sldId="580"/>
            <ac:spMk id="2" creationId="{E0E4D4CE-306D-4E28-A14B-A1E60DA1D8CA}"/>
          </ac:spMkLst>
        </pc:spChg>
        <pc:spChg chg="mod">
          <ac:chgData name="Clara Passos" userId="d1a525958e0fb6f6" providerId="LiveId" clId="{87C4E173-B75C-40D2-AB28-2BE921669E34}" dt="2021-01-14T21:10:02.622" v="259" actId="20577"/>
          <ac:spMkLst>
            <pc:docMk/>
            <pc:sldMk cId="2093961869" sldId="580"/>
            <ac:spMk id="3" creationId="{8FD0732C-92DF-4D00-B64E-8593E4A0F076}"/>
          </ac:spMkLst>
        </pc:spChg>
      </pc:sldChg>
      <pc:sldChg chg="add del">
        <pc:chgData name="Clara Passos" userId="d1a525958e0fb6f6" providerId="LiveId" clId="{87C4E173-B75C-40D2-AB28-2BE921669E34}" dt="2021-01-03T17:04:27.340" v="5"/>
        <pc:sldMkLst>
          <pc:docMk/>
          <pc:sldMk cId="879544682" sldId="581"/>
        </pc:sldMkLst>
      </pc:sldChg>
      <pc:sldChg chg="modSp mod">
        <pc:chgData name="Clara Passos" userId="d1a525958e0fb6f6" providerId="LiveId" clId="{87C4E173-B75C-40D2-AB28-2BE921669E34}" dt="2021-01-14T21:13:25.272" v="284" actId="20577"/>
        <pc:sldMkLst>
          <pc:docMk/>
          <pc:sldMk cId="2444790577" sldId="581"/>
        </pc:sldMkLst>
        <pc:spChg chg="mod">
          <ac:chgData name="Clara Passos" userId="d1a525958e0fb6f6" providerId="LiveId" clId="{87C4E173-B75C-40D2-AB28-2BE921669E34}" dt="2021-01-14T21:13:25.272" v="284" actId="20577"/>
          <ac:spMkLst>
            <pc:docMk/>
            <pc:sldMk cId="2444790577" sldId="581"/>
            <ac:spMk id="3" creationId="{8FD0732C-92DF-4D00-B64E-8593E4A0F076}"/>
          </ac:spMkLst>
        </pc:spChg>
      </pc:sldChg>
      <pc:sldChg chg="add del">
        <pc:chgData name="Clara Passos" userId="d1a525958e0fb6f6" providerId="LiveId" clId="{87C4E173-B75C-40D2-AB28-2BE921669E34}" dt="2021-01-03T17:04:27.340" v="5"/>
        <pc:sldMkLst>
          <pc:docMk/>
          <pc:sldMk cId="57998701" sldId="582"/>
        </pc:sldMkLst>
      </pc:sldChg>
      <pc:sldChg chg="modSp mod">
        <pc:chgData name="Clara Passos" userId="d1a525958e0fb6f6" providerId="LiveId" clId="{87C4E173-B75C-40D2-AB28-2BE921669E34}" dt="2021-01-14T21:14:37.530" v="305" actId="20577"/>
        <pc:sldMkLst>
          <pc:docMk/>
          <pc:sldMk cId="3997414841" sldId="582"/>
        </pc:sldMkLst>
        <pc:spChg chg="mod">
          <ac:chgData name="Clara Passos" userId="d1a525958e0fb6f6" providerId="LiveId" clId="{87C4E173-B75C-40D2-AB28-2BE921669E34}" dt="2021-01-14T21:14:37.530" v="305" actId="20577"/>
          <ac:spMkLst>
            <pc:docMk/>
            <pc:sldMk cId="3997414841" sldId="582"/>
            <ac:spMk id="3" creationId="{8FD0732C-92DF-4D00-B64E-8593E4A0F076}"/>
          </ac:spMkLst>
        </pc:spChg>
      </pc:sldChg>
      <pc:sldChg chg="modSp mod">
        <pc:chgData name="Clara Passos" userId="d1a525958e0fb6f6" providerId="LiveId" clId="{87C4E173-B75C-40D2-AB28-2BE921669E34}" dt="2021-01-14T21:15:39.736" v="320" actId="20577"/>
        <pc:sldMkLst>
          <pc:docMk/>
          <pc:sldMk cId="2944105959" sldId="583"/>
        </pc:sldMkLst>
        <pc:spChg chg="mod">
          <ac:chgData name="Clara Passos" userId="d1a525958e0fb6f6" providerId="LiveId" clId="{87C4E173-B75C-40D2-AB28-2BE921669E34}" dt="2021-01-14T21:15:39.736" v="320" actId="20577"/>
          <ac:spMkLst>
            <pc:docMk/>
            <pc:sldMk cId="2944105959" sldId="583"/>
            <ac:spMk id="3" creationId="{8FD0732C-92DF-4D00-B64E-8593E4A0F076}"/>
          </ac:spMkLst>
        </pc:spChg>
      </pc:sldChg>
      <pc:sldChg chg="add del">
        <pc:chgData name="Clara Passos" userId="d1a525958e0fb6f6" providerId="LiveId" clId="{87C4E173-B75C-40D2-AB28-2BE921669E34}" dt="2021-01-03T17:04:27.340" v="5"/>
        <pc:sldMkLst>
          <pc:docMk/>
          <pc:sldMk cId="3229833825" sldId="583"/>
        </pc:sldMkLst>
      </pc:sldChg>
      <pc:sldChg chg="modSp mod">
        <pc:chgData name="Clara Passos" userId="d1a525958e0fb6f6" providerId="LiveId" clId="{87C4E173-B75C-40D2-AB28-2BE921669E34}" dt="2021-01-14T21:16:10.460" v="332" actId="20577"/>
        <pc:sldMkLst>
          <pc:docMk/>
          <pc:sldMk cId="1555777387" sldId="584"/>
        </pc:sldMkLst>
        <pc:spChg chg="mod">
          <ac:chgData name="Clara Passos" userId="d1a525958e0fb6f6" providerId="LiveId" clId="{87C4E173-B75C-40D2-AB28-2BE921669E34}" dt="2021-01-14T21:16:10.460" v="332" actId="20577"/>
          <ac:spMkLst>
            <pc:docMk/>
            <pc:sldMk cId="1555777387" sldId="584"/>
            <ac:spMk id="3" creationId="{8FD0732C-92DF-4D00-B64E-8593E4A0F076}"/>
          </ac:spMkLst>
        </pc:spChg>
      </pc:sldChg>
      <pc:sldChg chg="add del">
        <pc:chgData name="Clara Passos" userId="d1a525958e0fb6f6" providerId="LiveId" clId="{87C4E173-B75C-40D2-AB28-2BE921669E34}" dt="2021-01-03T17:04:27.340" v="5"/>
        <pc:sldMkLst>
          <pc:docMk/>
          <pc:sldMk cId="4247796217" sldId="584"/>
        </pc:sldMkLst>
      </pc:sldChg>
      <pc:sldChg chg="add del">
        <pc:chgData name="Clara Passos" userId="d1a525958e0fb6f6" providerId="LiveId" clId="{87C4E173-B75C-40D2-AB28-2BE921669E34}" dt="2021-01-03T17:04:27.340" v="5"/>
        <pc:sldMkLst>
          <pc:docMk/>
          <pc:sldMk cId="1847537119" sldId="585"/>
        </pc:sldMkLst>
      </pc:sldChg>
      <pc:sldChg chg="new">
        <pc:chgData name="Clara Passos" userId="d1a525958e0fb6f6" providerId="LiveId" clId="{87C4E173-B75C-40D2-AB28-2BE921669E34}" dt="2021-01-14T21:16:30.012" v="333" actId="680"/>
        <pc:sldMkLst>
          <pc:docMk/>
          <pc:sldMk cId="3242160638" sldId="585"/>
        </pc:sldMkLst>
      </pc:sldChg>
      <pc:sldChg chg="del">
        <pc:chgData name="Clara Passos" userId="d1a525958e0fb6f6" providerId="LiveId" clId="{87C4E173-B75C-40D2-AB28-2BE921669E34}" dt="2021-01-14T21:17:37.477" v="334" actId="47"/>
        <pc:sldMkLst>
          <pc:docMk/>
          <pc:sldMk cId="2261499377" sldId="586"/>
        </pc:sldMkLst>
      </pc:sldChg>
      <pc:sldChg chg="modSp mod">
        <pc:chgData name="Clara Passos" userId="d1a525958e0fb6f6" providerId="LiveId" clId="{87C4E173-B75C-40D2-AB28-2BE921669E34}" dt="2021-01-14T21:19:14.816" v="341" actId="122"/>
        <pc:sldMkLst>
          <pc:docMk/>
          <pc:sldMk cId="2513823085" sldId="586"/>
        </pc:sldMkLst>
        <pc:spChg chg="mod">
          <ac:chgData name="Clara Passos" userId="d1a525958e0fb6f6" providerId="LiveId" clId="{87C4E173-B75C-40D2-AB28-2BE921669E34}" dt="2021-01-14T21:18:48.156" v="336"/>
          <ac:spMkLst>
            <pc:docMk/>
            <pc:sldMk cId="2513823085" sldId="586"/>
            <ac:spMk id="2" creationId="{CED02C61-49E7-4CE6-921D-AE5120E28A6E}"/>
          </ac:spMkLst>
        </pc:spChg>
        <pc:spChg chg="mod">
          <ac:chgData name="Clara Passos" userId="d1a525958e0fb6f6" providerId="LiveId" clId="{87C4E173-B75C-40D2-AB28-2BE921669E34}" dt="2021-01-14T21:19:14.816" v="341" actId="122"/>
          <ac:spMkLst>
            <pc:docMk/>
            <pc:sldMk cId="2513823085" sldId="586"/>
            <ac:spMk id="3" creationId="{54601C07-377D-4A43-95E5-BED56BB662F4}"/>
          </ac:spMkLst>
        </pc:spChg>
      </pc:sldChg>
      <pc:sldChg chg="modSp mod">
        <pc:chgData name="Clara Passos" userId="d1a525958e0fb6f6" providerId="LiveId" clId="{87C4E173-B75C-40D2-AB28-2BE921669E34}" dt="2021-01-14T21:19:55.451" v="352" actId="20577"/>
        <pc:sldMkLst>
          <pc:docMk/>
          <pc:sldMk cId="1659810006" sldId="587"/>
        </pc:sldMkLst>
        <pc:spChg chg="mod">
          <ac:chgData name="Clara Passos" userId="d1a525958e0fb6f6" providerId="LiveId" clId="{87C4E173-B75C-40D2-AB28-2BE921669E34}" dt="2021-01-14T21:19:55.451" v="352" actId="20577"/>
          <ac:spMkLst>
            <pc:docMk/>
            <pc:sldMk cId="1659810006" sldId="587"/>
            <ac:spMk id="3" creationId="{E20331C6-0F63-40CF-9DE9-67C247C6A0E1}"/>
          </ac:spMkLst>
        </pc:spChg>
      </pc:sldChg>
      <pc:sldChg chg="addSp delSp modSp mod">
        <pc:chgData name="Clara Passos" userId="d1a525958e0fb6f6" providerId="LiveId" clId="{87C4E173-B75C-40D2-AB28-2BE921669E34}" dt="2021-01-14T21:20:09.761" v="354" actId="478"/>
        <pc:sldMkLst>
          <pc:docMk/>
          <pc:sldMk cId="1113348776" sldId="588"/>
        </pc:sldMkLst>
        <pc:spChg chg="del">
          <ac:chgData name="Clara Passos" userId="d1a525958e0fb6f6" providerId="LiveId" clId="{87C4E173-B75C-40D2-AB28-2BE921669E34}" dt="2021-01-14T21:20:07.200" v="353" actId="478"/>
          <ac:spMkLst>
            <pc:docMk/>
            <pc:sldMk cId="1113348776" sldId="588"/>
            <ac:spMk id="2" creationId="{CED02C61-49E7-4CE6-921D-AE5120E28A6E}"/>
          </ac:spMkLst>
        </pc:spChg>
        <pc:spChg chg="add del mod">
          <ac:chgData name="Clara Passos" userId="d1a525958e0fb6f6" providerId="LiveId" clId="{87C4E173-B75C-40D2-AB28-2BE921669E34}" dt="2021-01-14T21:20:09.761" v="354" actId="478"/>
          <ac:spMkLst>
            <pc:docMk/>
            <pc:sldMk cId="1113348776" sldId="588"/>
            <ac:spMk id="5" creationId="{D328338C-006C-45AA-BABC-50FC354ED24D}"/>
          </ac:spMkLst>
        </pc:spChg>
      </pc:sldChg>
      <pc:sldChg chg="modSp mod">
        <pc:chgData name="Clara Passos" userId="d1a525958e0fb6f6" providerId="LiveId" clId="{87C4E173-B75C-40D2-AB28-2BE921669E34}" dt="2021-01-14T21:20:47.594" v="365" actId="20577"/>
        <pc:sldMkLst>
          <pc:docMk/>
          <pc:sldMk cId="900538204" sldId="589"/>
        </pc:sldMkLst>
        <pc:spChg chg="mod">
          <ac:chgData name="Clara Passos" userId="d1a525958e0fb6f6" providerId="LiveId" clId="{87C4E173-B75C-40D2-AB28-2BE921669E34}" dt="2021-01-14T21:20:47.594" v="365" actId="20577"/>
          <ac:spMkLst>
            <pc:docMk/>
            <pc:sldMk cId="900538204" sldId="589"/>
            <ac:spMk id="3" creationId="{E20331C6-0F63-40CF-9DE9-67C247C6A0E1}"/>
          </ac:spMkLst>
        </pc:spChg>
      </pc:sldChg>
      <pc:sldChg chg="modSp mod">
        <pc:chgData name="Clara Passos" userId="d1a525958e0fb6f6" providerId="LiveId" clId="{87C4E173-B75C-40D2-AB28-2BE921669E34}" dt="2021-01-14T21:21:40.943" v="377" actId="20577"/>
        <pc:sldMkLst>
          <pc:docMk/>
          <pc:sldMk cId="343216446" sldId="591"/>
        </pc:sldMkLst>
        <pc:spChg chg="mod">
          <ac:chgData name="Clara Passos" userId="d1a525958e0fb6f6" providerId="LiveId" clId="{87C4E173-B75C-40D2-AB28-2BE921669E34}" dt="2021-01-14T21:21:40.943" v="377" actId="20577"/>
          <ac:spMkLst>
            <pc:docMk/>
            <pc:sldMk cId="343216446" sldId="591"/>
            <ac:spMk id="3" creationId="{E20331C6-0F63-40CF-9DE9-67C247C6A0E1}"/>
          </ac:spMkLst>
        </pc:spChg>
      </pc:sldChg>
      <pc:sldChg chg="modSp mod">
        <pc:chgData name="Clara Passos" userId="d1a525958e0fb6f6" providerId="LiveId" clId="{87C4E173-B75C-40D2-AB28-2BE921669E34}" dt="2021-01-14T21:22:22.325" v="389" actId="20577"/>
        <pc:sldMkLst>
          <pc:docMk/>
          <pc:sldMk cId="1771254396" sldId="593"/>
        </pc:sldMkLst>
        <pc:spChg chg="mod">
          <ac:chgData name="Clara Passos" userId="d1a525958e0fb6f6" providerId="LiveId" clId="{87C4E173-B75C-40D2-AB28-2BE921669E34}" dt="2021-01-14T21:22:22.325" v="389" actId="20577"/>
          <ac:spMkLst>
            <pc:docMk/>
            <pc:sldMk cId="1771254396" sldId="593"/>
            <ac:spMk id="3" creationId="{E20331C6-0F63-40CF-9DE9-67C247C6A0E1}"/>
          </ac:spMkLst>
        </pc:spChg>
      </pc:sldChg>
      <pc:sldChg chg="new">
        <pc:chgData name="Clara Passos" userId="d1a525958e0fb6f6" providerId="LiveId" clId="{87C4E173-B75C-40D2-AB28-2BE921669E34}" dt="2021-01-14T21:23:06.924" v="390" actId="680"/>
        <pc:sldMkLst>
          <pc:docMk/>
          <pc:sldMk cId="2335624053" sldId="595"/>
        </pc:sldMkLst>
      </pc:sldChg>
      <pc:sldChg chg="modSp add mod">
        <pc:chgData name="Clara Passos" userId="d1a525958e0fb6f6" providerId="LiveId" clId="{87C4E173-B75C-40D2-AB28-2BE921669E34}" dt="2021-01-20T20:16:45.286" v="482" actId="1076"/>
        <pc:sldMkLst>
          <pc:docMk/>
          <pc:sldMk cId="1279448877" sldId="596"/>
        </pc:sldMkLst>
        <pc:spChg chg="mod">
          <ac:chgData name="Clara Passos" userId="d1a525958e0fb6f6" providerId="LiveId" clId="{87C4E173-B75C-40D2-AB28-2BE921669E34}" dt="2021-01-20T20:16:45.286" v="482" actId="1076"/>
          <ac:spMkLst>
            <pc:docMk/>
            <pc:sldMk cId="1279448877" sldId="596"/>
            <ac:spMk id="2" creationId="{E0E4D4CE-306D-4E28-A14B-A1E60DA1D8CA}"/>
          </ac:spMkLst>
        </pc:spChg>
        <pc:spChg chg="mod">
          <ac:chgData name="Clara Passos" userId="d1a525958e0fb6f6" providerId="LiveId" clId="{87C4E173-B75C-40D2-AB28-2BE921669E34}" dt="2021-01-20T20:16:41.880" v="481" actId="14100"/>
          <ac:spMkLst>
            <pc:docMk/>
            <pc:sldMk cId="1279448877" sldId="596"/>
            <ac:spMk id="3" creationId="{8FD0732C-92DF-4D00-B64E-8593E4A0F076}"/>
          </ac:spMkLst>
        </pc:spChg>
      </pc:sldChg>
      <pc:sldChg chg="modSp add mod">
        <pc:chgData name="Clara Passos" userId="d1a525958e0fb6f6" providerId="LiveId" clId="{87C4E173-B75C-40D2-AB28-2BE921669E34}" dt="2021-01-14T21:25:19.425" v="440" actId="20577"/>
        <pc:sldMkLst>
          <pc:docMk/>
          <pc:sldMk cId="3264304024" sldId="597"/>
        </pc:sldMkLst>
        <pc:spChg chg="mod">
          <ac:chgData name="Clara Passos" userId="d1a525958e0fb6f6" providerId="LiveId" clId="{87C4E173-B75C-40D2-AB28-2BE921669E34}" dt="2021-01-14T21:25:19.425" v="440" actId="20577"/>
          <ac:spMkLst>
            <pc:docMk/>
            <pc:sldMk cId="3264304024" sldId="597"/>
            <ac:spMk id="3" creationId="{8FD0732C-92DF-4D00-B64E-8593E4A0F076}"/>
          </ac:spMkLst>
        </pc:spChg>
      </pc:sldChg>
      <pc:sldChg chg="modSp mod">
        <pc:chgData name="Clara Passos" userId="d1a525958e0fb6f6" providerId="LiveId" clId="{87C4E173-B75C-40D2-AB28-2BE921669E34}" dt="2021-01-14T21:25:55.154" v="456" actId="20577"/>
        <pc:sldMkLst>
          <pc:docMk/>
          <pc:sldMk cId="1467584170" sldId="598"/>
        </pc:sldMkLst>
        <pc:spChg chg="mod">
          <ac:chgData name="Clara Passos" userId="d1a525958e0fb6f6" providerId="LiveId" clId="{87C4E173-B75C-40D2-AB28-2BE921669E34}" dt="2021-01-14T21:25:55.154" v="456" actId="20577"/>
          <ac:spMkLst>
            <pc:docMk/>
            <pc:sldMk cId="1467584170" sldId="598"/>
            <ac:spMk id="3" creationId="{8FD0732C-92DF-4D00-B64E-8593E4A0F076}"/>
          </ac:spMkLst>
        </pc:spChg>
      </pc:sldChg>
      <pc:sldChg chg="del">
        <pc:chgData name="Clara Passos" userId="d1a525958e0fb6f6" providerId="LiveId" clId="{87C4E173-B75C-40D2-AB28-2BE921669E34}" dt="2021-01-14T21:27:20.379" v="457" actId="47"/>
        <pc:sldMkLst>
          <pc:docMk/>
          <pc:sldMk cId="3209856025" sldId="599"/>
        </pc:sldMkLst>
      </pc:sldChg>
      <pc:sldChg chg="modSp mod">
        <pc:chgData name="Clara Passos" userId="d1a525958e0fb6f6" providerId="LiveId" clId="{87C4E173-B75C-40D2-AB28-2BE921669E34}" dt="2021-01-20T20:17:04.242" v="485" actId="1076"/>
        <pc:sldMkLst>
          <pc:docMk/>
          <pc:sldMk cId="3230624086" sldId="599"/>
        </pc:sldMkLst>
        <pc:spChg chg="mod">
          <ac:chgData name="Clara Passos" userId="d1a525958e0fb6f6" providerId="LiveId" clId="{87C4E173-B75C-40D2-AB28-2BE921669E34}" dt="2021-01-20T20:17:04.242" v="485" actId="1076"/>
          <ac:spMkLst>
            <pc:docMk/>
            <pc:sldMk cId="3230624086" sldId="599"/>
            <ac:spMk id="3" creationId="{F3CF38A8-F8F8-4C3C-9503-E8407BDAE0AC}"/>
          </ac:spMkLst>
        </pc:spChg>
      </pc:sldChg>
      <pc:sldChg chg="new">
        <pc:chgData name="Clara Passos" userId="d1a525958e0fb6f6" providerId="LiveId" clId="{87C4E173-B75C-40D2-AB28-2BE921669E34}" dt="2021-01-14T21:27:43.756" v="460" actId="680"/>
        <pc:sldMkLst>
          <pc:docMk/>
          <pc:sldMk cId="2782262615" sldId="600"/>
        </pc:sldMkLst>
      </pc:sldChg>
      <pc:sldChg chg="new">
        <pc:chgData name="Clara Passos" userId="d1a525958e0fb6f6" providerId="LiveId" clId="{87C4E173-B75C-40D2-AB28-2BE921669E34}" dt="2021-01-14T21:27:48.297" v="461" actId="680"/>
        <pc:sldMkLst>
          <pc:docMk/>
          <pc:sldMk cId="1037535201" sldId="60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10/02/2022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93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10/02/2022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615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10/02/2022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914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0579" y="360608"/>
            <a:ext cx="8489592" cy="6246254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09164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10/02/2022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97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10/02/2022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11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10/02/2022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99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10/02/2022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129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10/02/2022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268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10/02/2022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025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10/02/2022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9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A6B-3482-45A9-BA8F-8FEC819D9D43}" type="datetimeFigureOut">
              <a:rPr lang="pt-BR" smtClean="0"/>
              <a:t>10/02/2022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192-6E69-41CD-91BD-15171ACD5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411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64A6B-3482-45A9-BA8F-8FEC819D9D43}" type="datetimeFigureOut">
              <a:rPr lang="pt-BR" smtClean="0"/>
              <a:t>10/02/2022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9F192-6E69-41CD-91BD-15171ACD55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897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337" y="731520"/>
            <a:ext cx="7903029" cy="5290457"/>
          </a:xfrm>
        </p:spPr>
        <p:txBody>
          <a:bodyPr anchor="ctr">
            <a:normAutofit/>
          </a:bodyPr>
          <a:lstStyle/>
          <a:p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QUARTO</a:t>
            </a:r>
            <a:b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DOMINGO DA QUARESMA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696" y="384313"/>
            <a:ext cx="8438607" cy="616371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louvar ,segundo a lei de Israel, o nome do Senhor. A sede da Justiça lá está e o trono de Davi.</a:t>
            </a:r>
          </a:p>
        </p:txBody>
      </p:sp>
    </p:spTree>
    <p:extLst>
      <p:ext uri="{BB962C8B-B14F-4D97-AF65-F5344CB8AC3E}">
        <p14:creationId xmlns:p14="http://schemas.microsoft.com/office/powerpoint/2010/main" val="45889843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5131"/>
            <a:ext cx="9144000" cy="64269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sz="5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a plena mudança atingir Relações tão humanas, libertas, Novos rumos em redes seremos Gerações solidárias e abertas Na esperança de rostos surgirem Assumindo missões tão concretas.</a:t>
            </a:r>
            <a:endParaRPr lang="pt-BR" sz="5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17221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78822"/>
            <a:ext cx="7886700" cy="6178731"/>
          </a:xfrm>
        </p:spPr>
        <p:txBody>
          <a:bodyPr anchor="ctr"/>
          <a:lstStyle/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“E quem fala com sabedoria é Aquele que ensina com amor, Sua vida em total maestria</a:t>
            </a:r>
            <a:b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pra nós luz, caminho, vigor”</a:t>
            </a:r>
            <a:endParaRPr lang="pt-BR" sz="6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392622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6754"/>
            <a:ext cx="9144000" cy="6609806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na casa comum que sonhamos Onde habitam cuidado e respeito Educar é o verbo preciso A cumprir neste chão grandes feitos Para o mundo poder imitar Quem na vida é o Mestre Perfeito.</a:t>
            </a: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1310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2069"/>
            <a:ext cx="9144000" cy="65183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sz="5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Pedagogicamente é preciso</a:t>
            </a:r>
            <a:br>
              <a:rPr lang="pt-BR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Escutar, meditar, Compreender</a:t>
            </a:r>
            <a:br>
              <a:rPr lang="pt-BR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que aprendamos com o Cristo O caminho da cruz percorrer E na escola da sua existência O Evangelho seguir e viver</a:t>
            </a:r>
            <a:endParaRPr lang="pt-BR" sz="55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36039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7155"/>
            <a:ext cx="9144000" cy="55036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“E quem fala com sabedoria é Aquele que ensina com amor, Sua vida em total maestria</a:t>
            </a:r>
            <a:b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pra nós luz, caminho, vigor”</a:t>
            </a:r>
            <a:endParaRPr lang="pt-BR" sz="6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37651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04950"/>
            <a:ext cx="9144000" cy="636161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5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88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696" y="384313"/>
            <a:ext cx="8438607" cy="616371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201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4821237"/>
          </a:xfrm>
        </p:spPr>
        <p:txBody>
          <a:bodyPr anchor="ctr">
            <a:normAutofit/>
          </a:bodyPr>
          <a:lstStyle/>
          <a:p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saudação</a:t>
            </a:r>
          </a:p>
        </p:txBody>
      </p:sp>
    </p:spTree>
    <p:extLst>
      <p:ext uri="{BB962C8B-B14F-4D97-AF65-F5344CB8AC3E}">
        <p14:creationId xmlns:p14="http://schemas.microsoft.com/office/powerpoint/2010/main" val="2645695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375647"/>
            <a:ext cx="7886700" cy="5985963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128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 ao Mistério Celebrado</a:t>
            </a:r>
          </a:p>
        </p:txBody>
      </p:sp>
    </p:spTree>
    <p:extLst>
      <p:ext uri="{BB962C8B-B14F-4D97-AF65-F5344CB8AC3E}">
        <p14:creationId xmlns:p14="http://schemas.microsoft.com/office/powerpoint/2010/main" val="4037412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375647"/>
            <a:ext cx="7886700" cy="5985963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3421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ATO PENITENCIAL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7208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815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Liturgia da Palavra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89299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Leitura do Livro de Josué 5,9a.10-12</a:t>
            </a:r>
          </a:p>
        </p:txBody>
      </p:sp>
    </p:spTree>
    <p:extLst>
      <p:ext uri="{BB962C8B-B14F-4D97-AF65-F5344CB8AC3E}">
        <p14:creationId xmlns:p14="http://schemas.microsoft.com/office/powerpoint/2010/main" val="2094919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375647"/>
            <a:ext cx="7886700" cy="598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Naqueles dias: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Senhor disse a Josué: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'Hoje tirei de cima de vós o opróbrio do Egito'.</a:t>
            </a:r>
          </a:p>
        </p:txBody>
      </p:sp>
    </p:spTree>
    <p:extLst>
      <p:ext uri="{BB962C8B-B14F-4D97-AF65-F5344CB8AC3E}">
        <p14:creationId xmlns:p14="http://schemas.microsoft.com/office/powerpoint/2010/main" val="2090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C20C18-6DFD-49B6-905A-A8FC187AD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16" y="805208"/>
            <a:ext cx="831656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Silêncio !</a:t>
            </a:r>
          </a:p>
          <a:p>
            <a:pPr marL="0" indent="0" algn="ctr">
              <a:buNone/>
            </a:pPr>
            <a:endParaRPr lang="pt-BR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Desligue o celular !</a:t>
            </a:r>
          </a:p>
        </p:txBody>
      </p:sp>
    </p:spTree>
    <p:extLst>
      <p:ext uri="{BB962C8B-B14F-4D97-AF65-F5344CB8AC3E}">
        <p14:creationId xmlns:p14="http://schemas.microsoft.com/office/powerpoint/2010/main" val="2355346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375647"/>
            <a:ext cx="7886700" cy="598596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israelitas ficaram acampados em Guilgal e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celebraram a Páscoa no dia catorze do mês,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tarde, na planície de Jericó.</a:t>
            </a:r>
          </a:p>
        </p:txBody>
      </p:sp>
    </p:spTree>
    <p:extLst>
      <p:ext uri="{BB962C8B-B14F-4D97-AF65-F5344CB8AC3E}">
        <p14:creationId xmlns:p14="http://schemas.microsoft.com/office/powerpoint/2010/main" val="345172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89" y="375647"/>
            <a:ext cx="8149590" cy="598596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dia seguinte à Páscoa comeram dos produtos da terra, pães sem fermento e grãos tostados nesse mesmo dia.</a:t>
            </a:r>
          </a:p>
        </p:txBody>
      </p:sp>
    </p:spTree>
    <p:extLst>
      <p:ext uri="{BB962C8B-B14F-4D97-AF65-F5344CB8AC3E}">
        <p14:creationId xmlns:p14="http://schemas.microsoft.com/office/powerpoint/2010/main" val="2345568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375647"/>
            <a:ext cx="7886700" cy="598596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maná cessou de cair no dia seguinte, quando comeram dos produtos da terra. Os israelitas não mais tiveram o maná.</a:t>
            </a:r>
            <a:br>
              <a:rPr lang="pt-BR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Naquele ano comeram dos frutos da terra de Canaã.</a:t>
            </a:r>
          </a:p>
        </p:txBody>
      </p:sp>
    </p:spTree>
    <p:extLst>
      <p:ext uri="{BB962C8B-B14F-4D97-AF65-F5344CB8AC3E}">
        <p14:creationId xmlns:p14="http://schemas.microsoft.com/office/powerpoint/2010/main" val="1085506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279" y="375647"/>
            <a:ext cx="7886700" cy="598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Palavra do Senhor.</a:t>
            </a:r>
          </a:p>
          <a:p>
            <a:pPr marL="0" indent="0" algn="ctr">
              <a:buNone/>
            </a:pP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Graças a Deus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773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59566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9618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759"/>
            <a:ext cx="7886700" cy="979715"/>
          </a:xfrm>
        </p:spPr>
        <p:txBody>
          <a:bodyPr>
            <a:normAutofit fontScale="90000"/>
          </a:bodyPr>
          <a:lstStyle/>
          <a:p>
            <a:pPr algn="ctr"/>
            <a:br>
              <a:rPr lang="pt-BR" dirty="0"/>
            </a:br>
            <a:br>
              <a:rPr lang="pt-BR" b="1" dirty="0"/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Salmo -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33 (34)</a:t>
            </a: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1465729"/>
            <a:ext cx="8152279" cy="510488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Provai e vede quão suave é o Senhor!</a:t>
            </a:r>
            <a:br>
              <a:rPr lang="pt-BR" sz="7200" dirty="0"/>
            </a:br>
            <a:endParaRPr lang="pt-B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622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17" y="300446"/>
            <a:ext cx="8817429" cy="646611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Bendirei o Senhor Deus em todo o tempo, seu louvor estará sempre em minha boca. Minha alma se gloria no Senhor; que ouçam os humildes e se alegrem!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5038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595666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Provai e vede quão suave é o Senhor!</a:t>
            </a:r>
            <a:endParaRPr lang="pt-BR" sz="8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178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5" y="209005"/>
            <a:ext cx="8360228" cy="645305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Comigo engrandecei ao Senhor Deus, exaltemos todos juntos o seu nome!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Todas as vezes que o busquei, ele me ouviu,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de todos os temores me livrou.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299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595666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Provai e vede quão suave é o Senhor!</a:t>
            </a:r>
            <a:endParaRPr lang="pt-BR" sz="8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965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F760AB-6126-40C1-9862-64B71256F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62783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195" y="1227909"/>
            <a:ext cx="8647610" cy="54863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quem fala com sabedoria é aquele que ensina com amor. Sua vida em total maestria é para nós, Luz, caminho, vigor.</a:t>
            </a:r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6296296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Contemplai a sua face e alegrai-vos, e vosso rosto não se cubra de vergonha!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infeliz gritou a Deus, e foi ouvido, e o Senhor o libertou de toda angústia</a:t>
            </a:r>
            <a:r>
              <a:rPr lang="pt-BR" dirty="0"/>
              <a:t>.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4654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595666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Provai e vede quão suave é o Senhor!</a:t>
            </a:r>
            <a:endParaRPr lang="pt-BR" sz="8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8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40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621791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7171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248194"/>
            <a:ext cx="7886700" cy="636161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Leitura da Segunda Carta de São Paulo aos Coríntios 5,17-21</a:t>
            </a:r>
          </a:p>
        </p:txBody>
      </p:sp>
    </p:spTree>
    <p:extLst>
      <p:ext uri="{BB962C8B-B14F-4D97-AF65-F5344CB8AC3E}">
        <p14:creationId xmlns:p14="http://schemas.microsoft.com/office/powerpoint/2010/main" val="19193891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595666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Irmãos: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alguém está em Cristo,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uma criatura nova.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mundo velho desapareceu.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0138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595666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Tudo agora é novo.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tudo vem de Deus,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que, por Cristo, nos reconciliou consigo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671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227" y="391503"/>
            <a:ext cx="8360228" cy="632242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 nos confiou o ministério da reconciliação.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efeito,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Cristo, Deus reconciliou o mundo consigo,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3871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595666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imputando aos homens as suas faltas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colocando em nós a palavra da reconciliação.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Somos, pois, embaixadores de Cristo,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8593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9461" y="509452"/>
            <a:ext cx="7886700" cy="583909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é Deus mesmo que exorta através de nós.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nome de Cristo, nós vos suplicamos: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deixai-vos reconciliar com Deus.</a:t>
            </a:r>
          </a:p>
        </p:txBody>
      </p:sp>
    </p:spTree>
    <p:extLst>
      <p:ext uri="{BB962C8B-B14F-4D97-AF65-F5344CB8AC3E}">
        <p14:creationId xmlns:p14="http://schemas.microsoft.com/office/powerpoint/2010/main" val="25152290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26571"/>
            <a:ext cx="7886700" cy="585039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Aquele que não cometeu nenhum pecado,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Deus o fez pecado por nós, para que nele nós nos tornemos justiça de Deus.</a:t>
            </a:r>
          </a:p>
        </p:txBody>
      </p:sp>
    </p:spTree>
    <p:extLst>
      <p:ext uri="{BB962C8B-B14F-4D97-AF65-F5344CB8AC3E}">
        <p14:creationId xmlns:p14="http://schemas.microsoft.com/office/powerpoint/2010/main" val="1695551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2B087-C7AE-4EC1-B876-876ECFBCE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Refrão Orante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D8581F-7239-4200-8334-2EFE3F371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535576"/>
            <a:ext cx="8582297" cy="5708469"/>
          </a:xfrm>
        </p:spPr>
        <p:txBody>
          <a:bodyPr/>
          <a:lstStyle/>
          <a:p>
            <a:pPr marL="0" indent="0" algn="ctr">
              <a:buNone/>
            </a:pPr>
            <a:endParaRPr lang="pt-BR" sz="6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1249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26571"/>
            <a:ext cx="7886700" cy="58503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1604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595666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PALAVRA DO SENHOR</a:t>
            </a:r>
          </a:p>
          <a:p>
            <a:pPr marL="0" indent="0" algn="ctr">
              <a:buNone/>
            </a:pP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GRAÇAS A DEUS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3304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59566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4214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4850"/>
          </a:xfrm>
        </p:spPr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ACLAMAÇÃO DO EVANGELHO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9634" y="1355846"/>
            <a:ext cx="8464731" cy="5206318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vós, louvor e honra, a vós louvor e honra, a vós, louvor e honra, Senhor Jesus!</a:t>
            </a:r>
          </a:p>
          <a:p>
            <a:pPr marL="0" indent="0" algn="ctr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Vou levantar-me e vou a meu pai e lhe direi: meu pai, eu pequei contra o céu, e contra ti.</a:t>
            </a:r>
            <a:endParaRPr lang="pt-BR" sz="5000" dirty="0"/>
          </a:p>
        </p:txBody>
      </p:sp>
    </p:spTree>
    <p:extLst>
      <p:ext uri="{BB962C8B-B14F-4D97-AF65-F5344CB8AC3E}">
        <p14:creationId xmlns:p14="http://schemas.microsoft.com/office/powerpoint/2010/main" val="34738948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59566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8626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404950"/>
            <a:ext cx="8673737" cy="6139541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endParaRPr lang="pt-BR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10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Evangelho </a:t>
            </a:r>
          </a:p>
          <a:p>
            <a:pPr marL="0" indent="0" algn="ctr">
              <a:buNone/>
            </a:pPr>
            <a:r>
              <a:rPr lang="pt-BR" sz="10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Lc 15,1-3.11-32</a:t>
            </a:r>
          </a:p>
          <a:p>
            <a:pPr marL="0" indent="0" algn="ctr">
              <a:buNone/>
            </a:pPr>
            <a:endParaRPr lang="pt-BR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9609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595666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HOMILIA</a:t>
            </a:r>
          </a:p>
        </p:txBody>
      </p:sp>
    </p:spTree>
    <p:extLst>
      <p:ext uri="{BB962C8B-B14F-4D97-AF65-F5344CB8AC3E}">
        <p14:creationId xmlns:p14="http://schemas.microsoft.com/office/powerpoint/2010/main" val="30639166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04950"/>
            <a:ext cx="8360228" cy="59566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726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287383"/>
            <a:ext cx="7886700" cy="621792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PROFISSÃO </a:t>
            </a:r>
          </a:p>
          <a:p>
            <a:pPr marL="0" indent="0" algn="ctr">
              <a:buNone/>
            </a:pP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FÉ</a:t>
            </a:r>
          </a:p>
        </p:txBody>
      </p:sp>
    </p:spTree>
    <p:extLst>
      <p:ext uri="{BB962C8B-B14F-4D97-AF65-F5344CB8AC3E}">
        <p14:creationId xmlns:p14="http://schemas.microsoft.com/office/powerpoint/2010/main" val="21188910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317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AC361A-DCB5-4E85-87B8-AA870AE0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2F3BB7-B53B-4670-9037-F9905F7F3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7543"/>
            <a:ext cx="7886700" cy="512063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Rejubilai-vos Jerusalém! Vós que a amais, vinde, acorrei de alegria e exultai!</a:t>
            </a:r>
          </a:p>
        </p:txBody>
      </p:sp>
    </p:spTree>
    <p:extLst>
      <p:ext uri="{BB962C8B-B14F-4D97-AF65-F5344CB8AC3E}">
        <p14:creationId xmlns:p14="http://schemas.microsoft.com/office/powerpoint/2010/main" val="30628628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567543"/>
            <a:ext cx="7886700" cy="506838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Mostrai-nos Senhor, o vosso amor!</a:t>
            </a:r>
          </a:p>
        </p:txBody>
      </p:sp>
    </p:spTree>
    <p:extLst>
      <p:ext uri="{BB962C8B-B14F-4D97-AF65-F5344CB8AC3E}">
        <p14:creationId xmlns:p14="http://schemas.microsoft.com/office/powerpoint/2010/main" val="16422209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7905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28097"/>
          </a:xfrm>
        </p:spPr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580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Escuta, Senhor, a voz do povo teu e dá nos a tua salvação! Que Cristo Jesus nos prometeu! Que Cristo Jesus nos prometeu!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018896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18010"/>
            <a:ext cx="7886700" cy="59566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outrora nossos pais, vem conduziste á boa terra, vem, conduz a tua igreja que caminha e em ti espera. Tua esperança nós vivemos, pois não é uma quimera.</a:t>
            </a:r>
          </a:p>
          <a:p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28689784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18010"/>
            <a:ext cx="7886700" cy="59566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Escuta, Senhor, a voz do povo teu e dá nos a tua salvação! Que Cristo Jesus nos prometeu! Que Cristo Jesus nos prometeu!</a:t>
            </a:r>
          </a:p>
          <a:p>
            <a:pPr algn="ctr"/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28286088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39634"/>
            <a:ext cx="7886700" cy="64269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nos falta tua luz, na penumbra andaremos. Nossas vidas transformadas por tua pascoa nós queremos. E a morte, o mal e a dor para sempre venceremos</a:t>
            </a:r>
          </a:p>
          <a:p>
            <a:pPr algn="ctr"/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1732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18010"/>
            <a:ext cx="7886700" cy="59566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Escuta, Senhor, a voz do povo teu e dá nos a tua salvação! Que Cristo Jesus nos prometeu! Que Cristo Jesus nos prometeu!</a:t>
            </a:r>
          </a:p>
          <a:p>
            <a:pPr algn="ctr"/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3863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18010"/>
            <a:ext cx="7886700" cy="5956663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71747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18010"/>
            <a:ext cx="7886700" cy="59566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alt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 II</a:t>
            </a:r>
            <a:endParaRPr lang="pt-BR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80544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C20C18-6DFD-49B6-905A-A8FC187AD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16" y="805208"/>
            <a:ext cx="831656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Silêncio !</a:t>
            </a:r>
          </a:p>
          <a:p>
            <a:pPr marL="0" indent="0" algn="ctr">
              <a:buNone/>
            </a:pPr>
            <a:endParaRPr lang="pt-BR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Desligue o celular !</a:t>
            </a:r>
          </a:p>
        </p:txBody>
      </p:sp>
    </p:spTree>
    <p:extLst>
      <p:ext uri="{BB962C8B-B14F-4D97-AF65-F5344CB8AC3E}">
        <p14:creationId xmlns:p14="http://schemas.microsoft.com/office/powerpoint/2010/main" val="342106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3F028-87C4-4D91-BF19-D80C19E9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7252"/>
            <a:ext cx="7886700" cy="6251114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Canto de abertura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56754"/>
            <a:ext cx="8998226" cy="650530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alegria, quando ouvi que me disseram: Vamos a casa do Senhor! E agora nossos pés já se </a:t>
            </a:r>
            <a:r>
              <a:rPr lang="pt-BR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detem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Jerusalém, em tuas portas.</a:t>
            </a:r>
          </a:p>
        </p:txBody>
      </p:sp>
    </p:spTree>
    <p:extLst>
      <p:ext uri="{BB962C8B-B14F-4D97-AF65-F5344CB8AC3E}">
        <p14:creationId xmlns:p14="http://schemas.microsoft.com/office/powerpoint/2010/main" val="394047499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95402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C20C18-6DFD-49B6-905A-A8FC187AD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16" y="805208"/>
            <a:ext cx="831656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Silêncio !</a:t>
            </a:r>
          </a:p>
          <a:p>
            <a:pPr marL="0" indent="0" algn="ctr">
              <a:buNone/>
            </a:pPr>
            <a:endParaRPr lang="pt-BR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Desligue o celular !</a:t>
            </a:r>
          </a:p>
        </p:txBody>
      </p:sp>
    </p:spTree>
    <p:extLst>
      <p:ext uri="{BB962C8B-B14F-4D97-AF65-F5344CB8AC3E}">
        <p14:creationId xmlns:p14="http://schemas.microsoft.com/office/powerpoint/2010/main" val="124610928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3035" y="1753257"/>
            <a:ext cx="7772400" cy="415498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t-BR" alt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Santificai nossa oferenda ó Senhor! </a:t>
            </a:r>
            <a:endParaRPr lang="pt-BR" sz="8800" dirty="0"/>
          </a:p>
        </p:txBody>
      </p:sp>
    </p:spTree>
    <p:extLst>
      <p:ext uri="{BB962C8B-B14F-4D97-AF65-F5344CB8AC3E}">
        <p14:creationId xmlns:p14="http://schemas.microsoft.com/office/powerpoint/2010/main" val="43029684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C20C18-6DFD-49B6-905A-A8FC187AD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16" y="805208"/>
            <a:ext cx="831656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Silêncio !</a:t>
            </a:r>
          </a:p>
          <a:p>
            <a:pPr marL="0" indent="0" algn="ctr">
              <a:buNone/>
            </a:pPr>
            <a:endParaRPr lang="pt-BR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Desligue o celular !</a:t>
            </a:r>
          </a:p>
        </p:txBody>
      </p:sp>
    </p:spTree>
    <p:extLst>
      <p:ext uri="{BB962C8B-B14F-4D97-AF65-F5344CB8AC3E}">
        <p14:creationId xmlns:p14="http://schemas.microsoft.com/office/powerpoint/2010/main" val="313927051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18010"/>
            <a:ext cx="7886700" cy="625173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Todas as vezas que comemos deste pão, e bebemos desde cálice, anunciamos, Senhor a vossa morte, enquanto esperamos a vossa vinda!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3507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C20C18-6DFD-49B6-905A-A8FC187AD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16" y="805208"/>
            <a:ext cx="831656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Silêncio !</a:t>
            </a:r>
          </a:p>
          <a:p>
            <a:pPr marL="0" indent="0" algn="ctr">
              <a:buNone/>
            </a:pPr>
            <a:endParaRPr lang="pt-BR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Desligue o celular !</a:t>
            </a:r>
          </a:p>
        </p:txBody>
      </p:sp>
    </p:spTree>
    <p:extLst>
      <p:ext uri="{BB962C8B-B14F-4D97-AF65-F5344CB8AC3E}">
        <p14:creationId xmlns:p14="http://schemas.microsoft.com/office/powerpoint/2010/main" val="118975658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274320"/>
            <a:ext cx="7886700" cy="590264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alt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Recebei, ó Senhor, a nossa oferta!</a:t>
            </a:r>
            <a:endParaRPr lang="pt-BR" sz="8800" dirty="0"/>
          </a:p>
        </p:txBody>
      </p:sp>
    </p:spTree>
    <p:extLst>
      <p:ext uri="{BB962C8B-B14F-4D97-AF65-F5344CB8AC3E}">
        <p14:creationId xmlns:p14="http://schemas.microsoft.com/office/powerpoint/2010/main" val="346589852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C20C18-6DFD-49B6-905A-A8FC187AD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16" y="805208"/>
            <a:ext cx="831656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Silêncio !</a:t>
            </a:r>
          </a:p>
          <a:p>
            <a:pPr marL="0" indent="0" algn="ctr">
              <a:buNone/>
            </a:pPr>
            <a:endParaRPr lang="pt-BR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Desligue o celular !</a:t>
            </a:r>
          </a:p>
        </p:txBody>
      </p:sp>
    </p:spTree>
    <p:extLst>
      <p:ext uri="{BB962C8B-B14F-4D97-AF65-F5344CB8AC3E}">
        <p14:creationId xmlns:p14="http://schemas.microsoft.com/office/powerpoint/2010/main" val="411510384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83326"/>
            <a:ext cx="7886700" cy="569363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alt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Fazei de nós um só corpo e um só espírito!</a:t>
            </a:r>
            <a:endParaRPr lang="pt-BR" sz="8800" dirty="0"/>
          </a:p>
        </p:txBody>
      </p:sp>
    </p:spTree>
    <p:extLst>
      <p:ext uri="{BB962C8B-B14F-4D97-AF65-F5344CB8AC3E}">
        <p14:creationId xmlns:p14="http://schemas.microsoft.com/office/powerpoint/2010/main" val="357390258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C20C18-6DFD-49B6-905A-A8FC187AD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16" y="805208"/>
            <a:ext cx="831656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Silêncio !</a:t>
            </a:r>
          </a:p>
          <a:p>
            <a:pPr marL="0" indent="0" algn="ctr">
              <a:buNone/>
            </a:pPr>
            <a:endParaRPr lang="pt-BR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Desligue o celular !</a:t>
            </a:r>
          </a:p>
        </p:txBody>
      </p:sp>
    </p:spTree>
    <p:extLst>
      <p:ext uri="{BB962C8B-B14F-4D97-AF65-F5344CB8AC3E}">
        <p14:creationId xmlns:p14="http://schemas.microsoft.com/office/powerpoint/2010/main" val="2009815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274320"/>
            <a:ext cx="8556171" cy="633548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Rejubilai-vos Jerusalém! Vós que a amais, vinde, acorrei de alegria e exultai!</a:t>
            </a:r>
          </a:p>
          <a:p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346097835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17566"/>
            <a:ext cx="7886700" cy="605939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alt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Lembrai-vos, ó Pai, da vossa Igreja! </a:t>
            </a:r>
            <a:endParaRPr lang="pt-BR" sz="8800" dirty="0"/>
          </a:p>
        </p:txBody>
      </p:sp>
    </p:spTree>
    <p:extLst>
      <p:ext uri="{BB962C8B-B14F-4D97-AF65-F5344CB8AC3E}">
        <p14:creationId xmlns:p14="http://schemas.microsoft.com/office/powerpoint/2010/main" val="20081700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C20C18-6DFD-49B6-905A-A8FC187AD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16" y="805208"/>
            <a:ext cx="831656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Silêncio !</a:t>
            </a:r>
          </a:p>
          <a:p>
            <a:pPr marL="0" indent="0" algn="ctr">
              <a:buNone/>
            </a:pPr>
            <a:endParaRPr lang="pt-BR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Desligue o celular !</a:t>
            </a:r>
          </a:p>
        </p:txBody>
      </p:sp>
    </p:spTree>
    <p:extLst>
      <p:ext uri="{BB962C8B-B14F-4D97-AF65-F5344CB8AC3E}">
        <p14:creationId xmlns:p14="http://schemas.microsoft.com/office/powerpoint/2010/main" val="116466453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9461" y="496389"/>
            <a:ext cx="7886700" cy="5732826"/>
          </a:xfrm>
        </p:spPr>
        <p:txBody>
          <a:bodyPr anchor="ctr"/>
          <a:lstStyle/>
          <a:p>
            <a:pPr marL="0" indent="0" algn="ctr">
              <a:buNone/>
            </a:pPr>
            <a:endParaRPr lang="pt-BR" altLang="pt-BR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alt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Lembrai-vos, ó Pai, dos vossos filhos!</a:t>
            </a:r>
            <a:r>
              <a:rPr lang="pt-BR" alt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8800" dirty="0"/>
          </a:p>
        </p:txBody>
      </p:sp>
    </p:spTree>
    <p:extLst>
      <p:ext uri="{BB962C8B-B14F-4D97-AF65-F5344CB8AC3E}">
        <p14:creationId xmlns:p14="http://schemas.microsoft.com/office/powerpoint/2010/main" val="117480063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C20C18-6DFD-49B6-905A-A8FC187AD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16" y="805208"/>
            <a:ext cx="831656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Silêncio !</a:t>
            </a:r>
          </a:p>
          <a:p>
            <a:pPr marL="0" indent="0" algn="ctr">
              <a:buNone/>
            </a:pPr>
            <a:endParaRPr lang="pt-BR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Desligue o celular !</a:t>
            </a:r>
          </a:p>
        </p:txBody>
      </p:sp>
    </p:spTree>
    <p:extLst>
      <p:ext uri="{BB962C8B-B14F-4D97-AF65-F5344CB8AC3E}">
        <p14:creationId xmlns:p14="http://schemas.microsoft.com/office/powerpoint/2010/main" val="421511006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04949"/>
            <a:ext cx="7886700" cy="57720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Concedei-nos o convívio dos eleitos!</a:t>
            </a:r>
            <a:endParaRPr lang="pt-BR" sz="8800" dirty="0"/>
          </a:p>
        </p:txBody>
      </p:sp>
    </p:spTree>
    <p:extLst>
      <p:ext uri="{BB962C8B-B14F-4D97-AF65-F5344CB8AC3E}">
        <p14:creationId xmlns:p14="http://schemas.microsoft.com/office/powerpoint/2010/main" val="427770501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AMÉM !</a:t>
            </a:r>
          </a:p>
          <a:p>
            <a:pPr algn="ctr"/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08752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56339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537003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0446" y="365760"/>
            <a:ext cx="8569234" cy="62962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Vamos, então, celebrar um banquete! Venham comigo o perdão festejar! Pois, o meu filho que errou pela estrada Arrependido voltou ao seu lar.</a:t>
            </a:r>
          </a:p>
        </p:txBody>
      </p:sp>
    </p:spTree>
    <p:extLst>
      <p:ext uri="{BB962C8B-B14F-4D97-AF65-F5344CB8AC3E}">
        <p14:creationId xmlns:p14="http://schemas.microsoft.com/office/powerpoint/2010/main" val="182047572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2729" y="313509"/>
            <a:ext cx="8579223" cy="6302444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com bondade e como prometera Senhor, que me acolhestes pecador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Sabedoria, retidão, bom senso Dai-me, pois tenho fé em vosso amor.</a:t>
            </a:r>
          </a:p>
        </p:txBody>
      </p:sp>
    </p:spTree>
    <p:extLst>
      <p:ext uri="{BB962C8B-B14F-4D97-AF65-F5344CB8AC3E}">
        <p14:creationId xmlns:p14="http://schemas.microsoft.com/office/powerpoint/2010/main" val="2455995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194" y="418011"/>
            <a:ext cx="8556172" cy="6139544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Jerusalém, cidade bem edificada num conjunto harmonioso; para lá sobem as tribos de Israel, as tribos do Senhor.</a:t>
            </a:r>
          </a:p>
        </p:txBody>
      </p:sp>
    </p:spTree>
    <p:extLst>
      <p:ext uri="{BB962C8B-B14F-4D97-AF65-F5344CB8AC3E}">
        <p14:creationId xmlns:p14="http://schemas.microsoft.com/office/powerpoint/2010/main" val="325711733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91886"/>
            <a:ext cx="7886700" cy="6021977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endParaRPr lang="pt-BR" sz="6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Vamos, então, celebrar um banquete! Venham comigo o perdão festejar! Pois, o meu filho que errou pela estrada Arrependido voltou ao seu lar.</a:t>
            </a:r>
          </a:p>
          <a:p>
            <a:pPr marL="0" indent="0" algn="ctr">
              <a:buNone/>
            </a:pPr>
            <a:endParaRPr lang="pt-BR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81452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91886"/>
            <a:ext cx="7886700" cy="602197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Longe de Ti, Senhor, eu me perdera Mas retornei e sigo fielmente Porque és bom e só bondade fazes Tua vontade cumprirei contente</a:t>
            </a:r>
          </a:p>
        </p:txBody>
      </p:sp>
    </p:spTree>
    <p:extLst>
      <p:ext uri="{BB962C8B-B14F-4D97-AF65-F5344CB8AC3E}">
        <p14:creationId xmlns:p14="http://schemas.microsoft.com/office/powerpoint/2010/main" val="404400064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169818"/>
            <a:ext cx="8673737" cy="6387736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Vamos, então, celebrar um banquete! Venham comigo o perdão festejar! Pois, o meu filho que errou pela estrada Arrependido voltou ao seu lar.</a:t>
            </a:r>
          </a:p>
          <a:p>
            <a:pPr marL="0" indent="0" algn="ctr">
              <a:buNone/>
            </a:pPr>
            <a:endParaRPr lang="pt-BR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65884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91886"/>
            <a:ext cx="7886700" cy="602197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orgulhosos juntos me atacam Mas sou fiel a Ti de coração! Seus corações são frios como pedra em Ti encontro minha salvação.</a:t>
            </a:r>
          </a:p>
        </p:txBody>
      </p:sp>
    </p:spTree>
    <p:extLst>
      <p:ext uri="{BB962C8B-B14F-4D97-AF65-F5344CB8AC3E}">
        <p14:creationId xmlns:p14="http://schemas.microsoft.com/office/powerpoint/2010/main" val="273643067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7383" y="209006"/>
            <a:ext cx="8752114" cy="6505303"/>
          </a:xfrm>
        </p:spPr>
        <p:txBody>
          <a:bodyPr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507044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da Campanha da Fraternidade</a:t>
            </a:r>
            <a:b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881" y="1825624"/>
            <a:ext cx="8830490" cy="4914809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 Santo, neste tempo favorável de conversão e compromisso, dai-nos a graça de sermos educados pela Palavra que liberta e salva.</a:t>
            </a:r>
          </a:p>
        </p:txBody>
      </p:sp>
    </p:spTree>
    <p:extLst>
      <p:ext uri="{BB962C8B-B14F-4D97-AF65-F5344CB8AC3E}">
        <p14:creationId xmlns:p14="http://schemas.microsoft.com/office/powerpoint/2010/main" val="207488744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Livrai-nos da influência negativa de uma cultura em que a educação não é assumida como ato de amor aos irmãos e de esperança no ser humano.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18778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Renovai-nos com a vossa graça para vencermos o medo, o desânimo e o cansaço, e ajudai-nos a promover uma educação integral, fraterna e solidária.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75643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Fortalecei-nos, para que sejamos corajosos na missão de educar para a vida plena em família, em comunidades eclesiais missionárias, nas escolas, nas universidades e em todos os ambientes.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71228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 anchor="ctr">
            <a:normAutofit fontScale="92500" lnSpcReduction="20000"/>
          </a:bodyPr>
          <a:lstStyle/>
          <a:p>
            <a:pPr marL="0" indent="0" algn="ctr" fontAlgn="base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Ensinai-nos a falar com sabedoria e educar com amor!</a:t>
            </a:r>
          </a:p>
          <a:p>
            <a:pPr marL="0" indent="0" algn="ctr" fontAlgn="base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Fazei com que a Virgem Maria, Mãe educadora, com a sabedoria dos pequenos e pobres, nos ajude a educar e servir com a pedagogia do diálogo, da solidariedade e da paz.</a:t>
            </a:r>
          </a:p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591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FC2CEF-CC7A-4BC0-895B-0835A4295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43691"/>
            <a:ext cx="8739051" cy="64269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Rejubilai-vos Jerusalém! Vós que a amais, vinde, acorrei de alegria e exultai!</a:t>
            </a:r>
          </a:p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5602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Jesus, vosso Filho amado, no Espírito, Senhor que dá a vida.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Amém.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70876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348310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65760"/>
            <a:ext cx="7886700" cy="633548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Hino da Campanha </a:t>
            </a:r>
            <a:b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Fraternidade 2022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68748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156754"/>
            <a:ext cx="8594863" cy="638773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tarefa e missão da Igreja Boa-nova no amor proclamar, no dialogo com a cultura ,para a vida florir, fecundar o que em redes se vai construir e a pessoa humana formar. </a:t>
            </a:r>
          </a:p>
        </p:txBody>
      </p:sp>
    </p:spTree>
    <p:extLst>
      <p:ext uri="{BB962C8B-B14F-4D97-AF65-F5344CB8AC3E}">
        <p14:creationId xmlns:p14="http://schemas.microsoft.com/office/powerpoint/2010/main" val="235642705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7566"/>
            <a:ext cx="9144000" cy="6622868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5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o anseio do conhecimento ultrapassa barreiras, fronteiras se destaca o ensinamento oriundo da fé verdadeira, que nos faz nesta ação solidários para o bem,condição que é certeira</a:t>
            </a:r>
          </a:p>
        </p:txBody>
      </p:sp>
    </p:spTree>
    <p:extLst>
      <p:ext uri="{BB962C8B-B14F-4D97-AF65-F5344CB8AC3E}">
        <p14:creationId xmlns:p14="http://schemas.microsoft.com/office/powerpoint/2010/main" val="269227199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4" y="649357"/>
            <a:ext cx="8958471" cy="53446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“E quem fala com sabedoria é Aquele que ensina com amor, Sua vida em total maestria</a:t>
            </a:r>
            <a:b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pra nós luz, caminho, vigor”</a:t>
            </a:r>
            <a:endParaRPr lang="pt-BR" sz="6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84313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3692"/>
            <a:ext cx="9144000" cy="650530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Educar é a atitude sublime</a:t>
            </a:r>
            <a:b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prepara a vida futura</a:t>
            </a:r>
            <a:b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Compreendendo o presente, pensamos:</a:t>
            </a:r>
            <a:b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Ensinar é proposta segura</a:t>
            </a:r>
            <a:b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Para, enfim, destacar-se a atitude</a:t>
            </a:r>
            <a:b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que em Cristo são nova criatura.</a:t>
            </a:r>
            <a:endParaRPr lang="pt-BR" sz="50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11344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18011"/>
            <a:ext cx="9144000" cy="628323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convívio em níveis fraternos</a:t>
            </a:r>
            <a:br>
              <a:rPr lang="pt-BR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Traz em nós o sentido discreto:</a:t>
            </a:r>
            <a:br>
              <a:rPr lang="pt-BR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harmonia com os seres viventes E no agir o equilíbrio completo Consigamos também aprender E educar para o amor e o afeto.</a:t>
            </a:r>
            <a:endParaRPr lang="pt-BR" sz="55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91115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13509"/>
            <a:ext cx="7886700" cy="619179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“E quem fala com sabedoria é Aquele que ensina com amor, Sua vida em total maestria</a:t>
            </a:r>
            <a:br>
              <a:rPr lang="pt-B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pra nós luz, caminho, vigor”</a:t>
            </a:r>
            <a:endParaRPr lang="pt-BR" sz="6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503192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 caminho nos quer convertidos: Mergulhar no mistério profundo</a:t>
            </a:r>
            <a:b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que em sua Páscoa busquemos Compaixão no cuidado com o mundo. Conformados em Cristo seremos Aprendizes do dom tão fecundo.</a:t>
            </a:r>
            <a:endParaRPr lang="pt-BR" sz="5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507370"/>
      </p:ext>
    </p:extLst>
  </p:cSld>
  <p:clrMapOvr>
    <a:masterClrMapping/>
  </p:clrMapOvr>
</p:sld>
</file>

<file path=ppt/theme/theme1.xml><?xml version="1.0" encoding="utf-8"?>
<a:theme xmlns:a="http://schemas.openxmlformats.org/drawingml/2006/main" name="PROJEÇÕ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JEÇÕES" id="{B0BEA643-3F53-460D-A649-FDEAC2A55CA7}" vid="{EEBA6090-0BA9-4BAD-9FAA-E99C9E39A7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PROJEÇÕES</Template>
  <TotalTime>688</TotalTime>
  <Words>1724</Words>
  <Application>Microsoft Office PowerPoint</Application>
  <PresentationFormat>Apresentação na tela (4:3)</PresentationFormat>
  <Paragraphs>136</Paragraphs>
  <Slides>105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105</vt:i4>
      </vt:variant>
    </vt:vector>
  </HeadingPairs>
  <TitlesOfParts>
    <vt:vector size="110" baseType="lpstr">
      <vt:lpstr>Arial</vt:lpstr>
      <vt:lpstr>Calibri</vt:lpstr>
      <vt:lpstr>Calibri Light</vt:lpstr>
      <vt:lpstr>Times New Roman</vt:lpstr>
      <vt:lpstr>PROJEÇÕES</vt:lpstr>
      <vt:lpstr>QUARTO DOMINGO DA QUARESMA</vt:lpstr>
      <vt:lpstr>Apresentação do PowerPoint</vt:lpstr>
      <vt:lpstr>Refrão Orante</vt:lpstr>
      <vt:lpstr>Refrão Orante</vt:lpstr>
      <vt:lpstr>Canto de Abertura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saudação</vt:lpstr>
      <vt:lpstr>Apresentação do PowerPoint</vt:lpstr>
      <vt:lpstr>Apresentação do PowerPoint</vt:lpstr>
      <vt:lpstr>Apresentação do PowerPoint</vt:lpstr>
      <vt:lpstr>ATO PENITENCIAL</vt:lpstr>
      <vt:lpstr>Apresentação do PowerPoint</vt:lpstr>
      <vt:lpstr>Liturgia da Palavra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Salmo - Sl 33 (34)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ACLAMAÇÃO DO EVANGELHO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SANTO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Canto de Comunhão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Oração da Campanha da Fraternidade 2022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Frei Rodrigo Antonio de Jesus</cp:lastModifiedBy>
  <cp:revision>66</cp:revision>
  <dcterms:created xsi:type="dcterms:W3CDTF">2021-01-03T14:49:41Z</dcterms:created>
  <dcterms:modified xsi:type="dcterms:W3CDTF">2022-02-11T01:45:58Z</dcterms:modified>
</cp:coreProperties>
</file>