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3"/>
  </p:notesMasterIdLst>
  <p:sldIdLst>
    <p:sldId id="256" r:id="rId2"/>
    <p:sldId id="353" r:id="rId3"/>
    <p:sldId id="354" r:id="rId4"/>
    <p:sldId id="258" r:id="rId5"/>
    <p:sldId id="260" r:id="rId6"/>
    <p:sldId id="261" r:id="rId7"/>
    <p:sldId id="355" r:id="rId8"/>
    <p:sldId id="262" r:id="rId9"/>
    <p:sldId id="263" r:id="rId10"/>
    <p:sldId id="339" r:id="rId11"/>
    <p:sldId id="265" r:id="rId12"/>
    <p:sldId id="340" r:id="rId13"/>
    <p:sldId id="267" r:id="rId14"/>
    <p:sldId id="341" r:id="rId15"/>
    <p:sldId id="269" r:id="rId16"/>
    <p:sldId id="270" r:id="rId17"/>
    <p:sldId id="342" r:id="rId18"/>
    <p:sldId id="271" r:id="rId19"/>
    <p:sldId id="343" r:id="rId20"/>
    <p:sldId id="272" r:id="rId21"/>
    <p:sldId id="34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347" r:id="rId34"/>
    <p:sldId id="284" r:id="rId35"/>
    <p:sldId id="348" r:id="rId36"/>
    <p:sldId id="285" r:id="rId37"/>
    <p:sldId id="349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356" r:id="rId51"/>
    <p:sldId id="357" r:id="rId52"/>
    <p:sldId id="358" r:id="rId53"/>
    <p:sldId id="359" r:id="rId54"/>
    <p:sldId id="299" r:id="rId55"/>
    <p:sldId id="300" r:id="rId56"/>
    <p:sldId id="301" r:id="rId57"/>
    <p:sldId id="302" r:id="rId58"/>
    <p:sldId id="360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61" r:id="rId67"/>
    <p:sldId id="324" r:id="rId68"/>
    <p:sldId id="325" r:id="rId69"/>
    <p:sldId id="326" r:id="rId70"/>
    <p:sldId id="327" r:id="rId71"/>
    <p:sldId id="350" r:id="rId72"/>
    <p:sldId id="329" r:id="rId73"/>
    <p:sldId id="351" r:id="rId74"/>
    <p:sldId id="331" r:id="rId75"/>
    <p:sldId id="352" r:id="rId76"/>
    <p:sldId id="333" r:id="rId77"/>
    <p:sldId id="334" r:id="rId78"/>
    <p:sldId id="335" r:id="rId79"/>
    <p:sldId id="336" r:id="rId80"/>
    <p:sldId id="337" r:id="rId81"/>
    <p:sldId id="338" r:id="rId8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alibri Light" panose="020F0302020204030204" pitchFamily="34" charset="0"/>
      <p:regular r:id="rId88"/>
      <p: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iyFHziEipzlXTYJhxA6uhFO4uo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36" autoAdjust="0"/>
  </p:normalViewPr>
  <p:slideViewPr>
    <p:cSldViewPr snapToGrid="0">
      <p:cViewPr varScale="1">
        <p:scale>
          <a:sx n="60" d="100"/>
          <a:sy n="60" d="100"/>
        </p:scale>
        <p:origin x="16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9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18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620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589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428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537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366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821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4" name="Google Shape;35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5757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7425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4226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279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60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33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15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18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5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92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96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6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23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6489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9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20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4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92504" y="336884"/>
            <a:ext cx="869482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lang="pt-BR" sz="8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DOMINGO DO BATISMO DO SENHOR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endParaRPr lang="pt-BR" sz="6000" b="1" i="0" dirty="0">
              <a:solidFill>
                <a:srgbClr val="FFFF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“Eis o filho muito amado!”</a:t>
            </a:r>
            <a:b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Deus tem nele o seu agrado.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3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idx="1"/>
          </p:nvPr>
        </p:nvSpPr>
        <p:spPr>
          <a:xfrm>
            <a:off x="0" y="369870"/>
            <a:ext cx="9144000" cy="648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Anunciamos as grandes maravilhas: das densas trevas nos trouxe para a luz.</a:t>
            </a:r>
            <a: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Nós somos o povo eleito e preferido, regenerados pela força de Jesus.</a:t>
            </a:r>
            <a:endParaRPr sz="6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endParaRPr lang="pt-BR" sz="6000" b="1" i="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“Eis o filho muito amado!”</a:t>
            </a:r>
            <a:b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Deus tem nele o seu agrado.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8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idx="1"/>
          </p:nvPr>
        </p:nvSpPr>
        <p:spPr>
          <a:xfrm>
            <a:off x="0" y="400692"/>
            <a:ext cx="9144000" cy="645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None/>
            </a:pPr>
            <a: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 pelo Cristo nas águas do Jordão, abriu-se a porta do Céu á humanidade.  Com Ele somos herdeiros de Deus Pai, que revestiu-nos da sua divindade 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endParaRPr lang="pt-BR" sz="6000" b="1" i="0" dirty="0">
              <a:solidFill>
                <a:srgbClr val="FFFF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“Eis o filho muito amado!”</a:t>
            </a:r>
            <a:b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Deus tem nele o seu agrado.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2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 smtClean="0"/>
              <a:t>LEITURA DO LIVRO DO PROFETA ISAIAS</a:t>
            </a:r>
            <a:br>
              <a:rPr lang="pt-BR" b="1" dirty="0" smtClean="0"/>
            </a:br>
            <a:r>
              <a:rPr lang="pt-BR" b="1" dirty="0" err="1" smtClean="0"/>
              <a:t>Is</a:t>
            </a:r>
            <a:r>
              <a:rPr lang="pt-BR" b="1" dirty="0" smtClean="0"/>
              <a:t> 42,1-4.6-7</a:t>
            </a:r>
            <a:endParaRPr b="1" dirty="0"/>
          </a:p>
        </p:txBody>
      </p:sp>
      <p:sp>
        <p:nvSpPr>
          <p:cNvPr id="154" name="Google Shape;154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1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t-BR" sz="3600" b="1" i="0" dirty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Leitura do Livro do Profeta Isaías 42,1-4.6-7</a:t>
            </a:r>
            <a:endParaRPr sz="36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0" name="Google Shape;160;p15"/>
          <p:cNvSpPr txBox="1">
            <a:spLocks noGrp="1"/>
          </p:cNvSpPr>
          <p:nvPr>
            <p:ph idx="1"/>
          </p:nvPr>
        </p:nvSpPr>
        <p:spPr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Assim fala o Senhor:</a:t>
            </a:r>
            <a:b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'Eis o meu servo - eu o recebo; eis o meu eleito - nele se compraz </a:t>
            </a:r>
            <a:r>
              <a:rPr lang="pt-BR" sz="6000" b="0" i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Minh 'alma; </a:t>
            </a: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pus meu espírito sobre ele, </a:t>
            </a:r>
            <a:endParaRPr sz="6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endParaRPr lang="pt-BR" sz="6000" b="0" i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ele promoverá o julgamento das nações.</a:t>
            </a:r>
            <a: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Ele não clama nem levanta a voz, nem se faz ouvir pelas ruas.</a:t>
            </a:r>
            <a:endParaRPr lang="pt-BR" sz="6000" i="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6193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idx="1"/>
          </p:nvPr>
        </p:nvSpPr>
        <p:spPr>
          <a:xfrm>
            <a:off x="0" y="852755"/>
            <a:ext cx="9144000" cy="600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Não quebra uma cana rachada nem apaga um pavio que ainda fumega; mas promoverá o julgamento para obter a verdade</a:t>
            </a:r>
            <a:r>
              <a:rPr lang="pt-BR" sz="6000" b="0" i="0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br>
              <a:rPr lang="pt-BR" sz="6000" b="0" i="0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endParaRPr sz="6000" dirty="0">
              <a:solidFill>
                <a:srgbClr val="FFFF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Não esmorecerá nem se deixará abater, enquanto não estabelecer a justiça na terra; os países distantes esperam seus ensinamentos.'</a:t>
            </a:r>
            <a:endParaRPr lang="pt-BR" sz="6000" b="0" i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62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REFRÃO ORANTE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0" indent="0" algn="ctr">
              <a:buNone/>
            </a:pPr>
            <a:r>
              <a:rPr lang="pt-BR" sz="60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Cristo querido, Filho do Pai, dá-nos tua paz!</a:t>
            </a:r>
            <a:endParaRPr lang="pt-BR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99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>
            <a:spLocks noGrp="1"/>
          </p:cNvSpPr>
          <p:nvPr>
            <p:ph idx="1"/>
          </p:nvPr>
        </p:nvSpPr>
        <p:spPr>
          <a:xfrm>
            <a:off x="-1" y="883578"/>
            <a:ext cx="9144001" cy="597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'Eu, o Senhor, te chamei para a justiça e te tomei pela mão; eu te formei e te constituí como o centro de aliança do povo, </a:t>
            </a:r>
            <a:endParaRPr sz="6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1058238"/>
            <a:ext cx="9144000" cy="579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luz das nações,</a:t>
            </a:r>
            <a: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para abrires os olhos dos cegos, tirar os cativos da prisão, livrar do cárcere os que vivem nas trevas.</a:t>
            </a:r>
            <a:endParaRPr lang="pt-BR" sz="6000" b="0" i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76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idx="1"/>
          </p:nvPr>
        </p:nvSpPr>
        <p:spPr>
          <a:xfrm>
            <a:off x="628650" y="360218"/>
            <a:ext cx="7886700" cy="590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Palavra </a:t>
            </a: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Senhor</a:t>
            </a:r>
            <a:endParaRPr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7200"/>
              <a:buNone/>
            </a:pP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-Graças a Deus</a:t>
            </a:r>
            <a:endParaRPr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 RESPONSORIAL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(29)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96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pt-BR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Salmo 28(29)</a:t>
            </a:r>
            <a:endParaRPr dirty="0"/>
          </a:p>
        </p:txBody>
      </p:sp>
      <p:sp>
        <p:nvSpPr>
          <p:cNvPr id="187" name="Google Shape;187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Que o Senhor abençoe, com a paz, o seu povo!</a:t>
            </a: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idx="1"/>
          </p:nvPr>
        </p:nvSpPr>
        <p:spPr>
          <a:xfrm>
            <a:off x="143839" y="272291"/>
            <a:ext cx="9000161" cy="670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None/>
            </a:pPr>
            <a:r>
              <a:rPr lang="pt-BR" sz="65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Filhos de Deus, tributai ao Senhor, tributai-lhe a glória e o poder! Dai-lhe a glória devida ao seu nome; adorai-o com santo ornamento!</a:t>
            </a:r>
            <a:endParaRPr sz="65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Que o Senhor abençoe, com a paz, o seu povo!</a:t>
            </a: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idx="1"/>
          </p:nvPr>
        </p:nvSpPr>
        <p:spPr>
          <a:xfrm>
            <a:off x="82193" y="339047"/>
            <a:ext cx="9061807" cy="651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Eis a voz do Senhor sobre as </a:t>
            </a:r>
            <a:r>
              <a:rPr lang="pt-BR" sz="6000" b="0" i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águas, sua </a:t>
            </a: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voz sobre as águas imensas! Eis a voz do Senhor com </a:t>
            </a:r>
            <a:r>
              <a:rPr lang="pt-BR" sz="6000" b="0" i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poder!Eis </a:t>
            </a: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 voz do Senhor majestosa.</a:t>
            </a:r>
            <a:endParaRPr sz="6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Que o Senhor abençoe, com a paz, o seu povo!</a:t>
            </a: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idx="1"/>
          </p:nvPr>
        </p:nvSpPr>
        <p:spPr>
          <a:xfrm>
            <a:off x="0" y="626724"/>
            <a:ext cx="9144000" cy="623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Sua voz no trovão reboando! No seu templo os fiéis bradam: 'Glória!'</a:t>
            </a:r>
            <a:b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É o Senhor que domina os dilúvios, o Senhor reinará para sempre!</a:t>
            </a:r>
            <a:endParaRPr sz="6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785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Que o Senhor abençoe, com a paz, o seu povo!</a:t>
            </a:r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 DOS ATOS DOS APOSTOLOS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At.10,34-38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9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pt-BR" sz="36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Leitura dos Atos dos Apóstolos 10,34-38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idx="1"/>
          </p:nvPr>
        </p:nvSpPr>
        <p:spPr>
          <a:xfrm>
            <a:off x="-1" y="945223"/>
            <a:ext cx="9143999" cy="591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Naqueles dias, Pedro tomou a palavra e disse: 'De fato, estou compreendendo que Deus não faz distinção entre as pessoas.</a:t>
            </a:r>
            <a: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6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Pelo contrário, ele aceita quem o teme e pratica a justiça, qualquer que seja a nação a que pertença.</a:t>
            </a:r>
            <a: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Deus enviou sua palavra</a:t>
            </a:r>
          </a:p>
        </p:txBody>
      </p:sp>
    </p:spTree>
    <p:extLst>
      <p:ext uri="{BB962C8B-B14F-4D97-AF65-F5344CB8AC3E}">
        <p14:creationId xmlns:p14="http://schemas.microsoft.com/office/powerpoint/2010/main" val="2522653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idx="1"/>
          </p:nvPr>
        </p:nvSpPr>
        <p:spPr>
          <a:xfrm>
            <a:off x="0" y="332509"/>
            <a:ext cx="9144000" cy="652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aos israelitas e lhes anunciou a Boa-Nova da paz, por meio de Jesus Cristo, que é o Senhor de todos</a:t>
            </a:r>
            <a:r>
              <a:rPr lang="pt-BR" sz="6000" b="0" i="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pt-BR" sz="6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6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657546"/>
            <a:ext cx="9144000" cy="620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Vós sabeis o que aconteceu em toda a Judéia, a começar pela Galiléia, depois do batismo pregado por João:</a:t>
            </a:r>
          </a:p>
        </p:txBody>
      </p:sp>
    </p:spTree>
    <p:extLst>
      <p:ext uri="{BB962C8B-B14F-4D97-AF65-F5344CB8AC3E}">
        <p14:creationId xmlns:p14="http://schemas.microsoft.com/office/powerpoint/2010/main" val="4284674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idx="1"/>
          </p:nvPr>
        </p:nvSpPr>
        <p:spPr>
          <a:xfrm>
            <a:off x="0" y="1017142"/>
            <a:ext cx="9144000" cy="584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como Jesus de Nazaré foi ungido por Deus com o Espírito Santo e com poder. Ele andou por toda a parte</a:t>
            </a:r>
            <a:r>
              <a:rPr lang="pt-BR" sz="6000" b="0" i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6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fazendo o bem e curando a todos os que estavam dominados pelo demônio;</a:t>
            </a:r>
            <a:b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porque Deus estava com ele</a:t>
            </a:r>
            <a:r>
              <a:rPr lang="pt-BR" sz="6000" b="0" i="0" dirty="0">
                <a:solidFill>
                  <a:srgbClr val="FFFF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427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idx="1"/>
          </p:nvPr>
        </p:nvSpPr>
        <p:spPr>
          <a:xfrm>
            <a:off x="628650" y="191839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pt-BR" sz="6600" dirty="0">
                <a:solidFill>
                  <a:schemeClr val="lt1"/>
                </a:solidFill>
              </a:rPr>
              <a:t>-</a:t>
            </a:r>
            <a:r>
              <a:rPr lang="pt-BR" sz="7200" b="1" dirty="0"/>
              <a:t>Palavra do Senhor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7200"/>
              <a:buNone/>
            </a:pPr>
            <a:r>
              <a:rPr lang="pt-BR" sz="7200" b="1" dirty="0"/>
              <a:t>-Graças a Deus</a:t>
            </a:r>
            <a:endParaRPr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CANTO DE ABERTURA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idx="1"/>
          </p:nvPr>
        </p:nvSpPr>
        <p:spPr>
          <a:xfrm>
            <a:off x="628650" y="1683025"/>
            <a:ext cx="7886700" cy="44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200"/>
              <a:buNone/>
            </a:pPr>
            <a:r>
              <a:rPr lang="pt-BR" sz="7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Aleluia, Aleluia, Aleluia, Aleluia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96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Pois abriram-se os céus e a voz do Pai se ouviu</a:t>
            </a:r>
            <a:r>
              <a:rPr lang="pt-BR" sz="66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6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pt-BR" sz="6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‘Eis meu filho muito amado!’. Profecia se cumpriu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idx="1"/>
          </p:nvPr>
        </p:nvSpPr>
        <p:spPr>
          <a:xfrm>
            <a:off x="628650" y="1683025"/>
            <a:ext cx="7886700" cy="44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200"/>
              <a:buNone/>
            </a:pPr>
            <a:r>
              <a:rPr lang="pt-BR" sz="7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Aleluia, Aleluia, Aleluia, Aleluia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idx="1"/>
          </p:nvPr>
        </p:nvSpPr>
        <p:spPr>
          <a:xfrm>
            <a:off x="628650" y="96982"/>
            <a:ext cx="7886700" cy="676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7200" b="1" i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Evangelho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Lc</a:t>
            </a:r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3,15-16.21-22</a:t>
            </a:r>
            <a:endParaRPr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Preces da comunidade</a:t>
            </a:r>
            <a:endParaRPr dirty="0"/>
          </a:p>
        </p:txBody>
      </p:sp>
      <p:sp>
        <p:nvSpPr>
          <p:cNvPr id="288" name="Google Shape;288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200"/>
              <a:buNone/>
            </a:pPr>
            <a:r>
              <a:rPr lang="pt-BR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HOMILIA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PRECES DA COMUNIDADE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41"/>
          <p:cNvSpPr txBox="1"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6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sz="60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Edificai, </a:t>
            </a:r>
            <a:r>
              <a:rPr lang="pt-BR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Senhor,a</a:t>
            </a:r>
            <a:r>
              <a:rPr lang="pt-BR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vossa Igreja</a:t>
            </a:r>
            <a:endParaRPr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idx="1"/>
          </p:nvPr>
        </p:nvSpPr>
        <p:spPr>
          <a:xfrm>
            <a:off x="160421" y="0"/>
            <a:ext cx="8807116" cy="702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SzPts val="4995"/>
              <a:buNone/>
            </a:pPr>
            <a:r>
              <a:rPr lang="pt-BR" sz="5500" b="0" i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nós </a:t>
            </a:r>
            <a:r>
              <a:rPr lang="pt-BR" sz="5500" b="0" i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renascidos das águas do batismo, fazemos hoje de Cristo a memória. </a:t>
            </a:r>
            <a:endParaRPr lang="pt-BR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SzPts val="4995"/>
              <a:buNone/>
            </a:pPr>
            <a:r>
              <a:rPr lang="pt-BR" sz="5500" b="0" i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“Escutem todos, a voz do amado filho” é a voz do pai que ressoa em nossa história.</a:t>
            </a:r>
            <a:endParaRPr sz="55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PREPARAÇÃO DAS OFERENDAS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692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96982"/>
            <a:ext cx="7886700" cy="627610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Sabes, senhor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temos é tão pouco pra 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Mas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pouco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Nós queremos com os irmãos compartilhar</a:t>
            </a:r>
          </a:p>
        </p:txBody>
      </p:sp>
    </p:spTree>
    <p:extLst>
      <p:ext uri="{BB962C8B-B14F-4D97-AF65-F5344CB8AC3E}">
        <p14:creationId xmlns:p14="http://schemas.microsoft.com/office/powerpoint/2010/main" val="1672118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Queremos nesta hora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Diante dos irmãos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Comprometer a vida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Buscando a união</a:t>
            </a:r>
          </a:p>
        </p:txBody>
      </p:sp>
    </p:spTree>
    <p:extLst>
      <p:ext uri="{BB962C8B-B14F-4D97-AF65-F5344CB8AC3E}">
        <p14:creationId xmlns:p14="http://schemas.microsoft.com/office/powerpoint/2010/main" val="4000343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62247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Sabes, senhor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temos é tão pouco pra dar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esse pouco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Nós queremos com os irmãos compartilhar</a:t>
            </a:r>
          </a:p>
        </p:txBody>
      </p:sp>
    </p:spTree>
    <p:extLst>
      <p:ext uri="{BB962C8B-B14F-4D97-AF65-F5344CB8AC3E}">
        <p14:creationId xmlns:p14="http://schemas.microsoft.com/office/powerpoint/2010/main" val="1500264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>
            <a:spLocks noGrp="1"/>
          </p:cNvSpPr>
          <p:nvPr>
            <p:ph idx="1"/>
          </p:nvPr>
        </p:nvSpPr>
        <p:spPr>
          <a:xfrm>
            <a:off x="124691" y="0"/>
            <a:ext cx="892232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Sabemos que é difícil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bens compartilhar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com a tua graça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Senhor, podemos dar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>
            <a:spLocks noGrp="1"/>
          </p:cNvSpPr>
          <p:nvPr>
            <p:ph idx="1"/>
          </p:nvPr>
        </p:nvSpPr>
        <p:spPr>
          <a:xfrm>
            <a:off x="235527" y="-1"/>
            <a:ext cx="8908473" cy="713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1000"/>
              </a:spcBef>
              <a:buClr>
                <a:srgbClr val="FFFF00"/>
              </a:buClr>
              <a:buSzPts val="6000"/>
              <a:buNone/>
            </a:pPr>
            <a:r>
              <a:rPr lang="pt-BR" sz="6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pt-BR" sz="60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Sabes, 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senhor O </a:t>
            </a: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temos é tão 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pouco </a:t>
            </a: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dar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esse pouco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Nós queremos com os irmãos compartilhar</a:t>
            </a:r>
            <a:endParaRPr sz="60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>
            <a:spLocks noGrp="1"/>
          </p:cNvSpPr>
          <p:nvPr>
            <p:ph idx="1"/>
          </p:nvPr>
        </p:nvSpPr>
        <p:spPr>
          <a:xfrm>
            <a:off x="535885" y="0"/>
            <a:ext cx="7886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Olhando o teu exemplo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Senhor, vamos seguir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Fazendo o bem a todos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nada </a:t>
            </a: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exigir</a:t>
            </a:r>
          </a:p>
          <a:p>
            <a:pPr marL="228600" lvl="0" indent="-50800" algn="ctr"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>
            <a:spLocks noGrp="1"/>
          </p:cNvSpPr>
          <p:nvPr>
            <p:ph idx="1"/>
          </p:nvPr>
        </p:nvSpPr>
        <p:spPr>
          <a:xfrm>
            <a:off x="628650" y="96982"/>
            <a:ext cx="7886700" cy="617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FFFF00"/>
              </a:buClr>
              <a:buSzPts val="60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Sabes</a:t>
            </a: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senhor O </a:t>
            </a: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temos é tão pouco pra 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Mas </a:t>
            </a: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pouco Nós </a:t>
            </a: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queremos com os irmãos compartilhar</a:t>
            </a:r>
            <a:endParaRPr sz="6000" b="1" dirty="0">
              <a:solidFill>
                <a:srgbClr val="FFFF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08364"/>
            <a:ext cx="6858000" cy="5569527"/>
          </a:xfrm>
        </p:spPr>
        <p:txBody>
          <a:bodyPr anchor="ctr">
            <a:normAutofit/>
          </a:bodyPr>
          <a:lstStyle/>
          <a:p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ORAÇÃO EUCARISTICA II</a:t>
            </a:r>
            <a:endParaRPr lang="pt-B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05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>
            <a:spLocks noGrp="1"/>
          </p:cNvSpPr>
          <p:nvPr>
            <p:ph idx="1"/>
          </p:nvPr>
        </p:nvSpPr>
        <p:spPr>
          <a:xfrm>
            <a:off x="628650" y="249382"/>
            <a:ext cx="7886700" cy="651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indent="-50800" algn="ctr"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r>
              <a:rPr lang="pt-BR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Santificai nossa oferenda ó Senhor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80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3600">
                <a:solidFill>
                  <a:schemeClr val="lt1"/>
                </a:solidFill>
              </a:rPr>
              <a:t>Canto de Abertura</a:t>
            </a:r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idx="1"/>
          </p:nvPr>
        </p:nvSpPr>
        <p:spPr>
          <a:xfrm>
            <a:off x="164387" y="138545"/>
            <a:ext cx="8815226" cy="6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FFFF00"/>
              </a:buClr>
              <a:buSzPts val="4995"/>
              <a:buNone/>
            </a:pPr>
            <a:r>
              <a:rPr lang="pt-BR" sz="6500" b="1" i="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“Eis o filho muito amado!”</a:t>
            </a:r>
            <a:br>
              <a:rPr lang="pt-BR" sz="6500" b="1" i="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pt-BR" sz="6500" b="1" i="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Deus tem nele o seu agrado.</a:t>
            </a:r>
            <a:endParaRPr lang="pt-BR" sz="6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995"/>
              <a:buNone/>
            </a:pPr>
            <a:endParaRPr sz="259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9"/>
          <p:cNvSpPr txBox="1">
            <a:spLocks noGrp="1"/>
          </p:cNvSpPr>
          <p:nvPr>
            <p:ph idx="1"/>
          </p:nvPr>
        </p:nvSpPr>
        <p:spPr>
          <a:xfrm>
            <a:off x="0" y="27710"/>
            <a:ext cx="9144000" cy="683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5400" b="1" dirty="0" smtClean="0">
                <a:latin typeface="Arial"/>
                <a:ea typeface="Arial"/>
                <a:cs typeface="Arial"/>
                <a:sym typeface="Arial"/>
              </a:rPr>
              <a:t>TODAS AS VEZES QUE COMEMOS DESTE PÃO,E BEBEMOS DESTE CALICE,ANUNCIAMOS SENHOR A VOSSA MORTE,ENQUANTO ESPERAMOS A VOSSA VINDA</a:t>
            </a:r>
            <a:endParaRPr sz="54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>
            <a:spLocks noGrp="1"/>
          </p:cNvSpPr>
          <p:nvPr>
            <p:ph idx="1"/>
          </p:nvPr>
        </p:nvSpPr>
        <p:spPr>
          <a:xfrm>
            <a:off x="628650" y="166254"/>
            <a:ext cx="7886700" cy="653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RECEBEI Ó SENHOR,A NOSSA OFERTA!</a:t>
            </a:r>
            <a:endParaRPr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>
            <a:spLocks noGrp="1"/>
          </p:cNvSpPr>
          <p:nvPr>
            <p:ph idx="1"/>
          </p:nvPr>
        </p:nvSpPr>
        <p:spPr>
          <a:xfrm>
            <a:off x="187389" y="139486"/>
            <a:ext cx="8700654" cy="644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FAZEI DE NÓS UM SÓ CORPO E UM SÓ ESPIRITO!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2"/>
          <p:cNvSpPr txBox="1">
            <a:spLocks noGrp="1"/>
          </p:cNvSpPr>
          <p:nvPr>
            <p:ph idx="1"/>
          </p:nvPr>
        </p:nvSpPr>
        <p:spPr>
          <a:xfrm>
            <a:off x="706141" y="-2433234"/>
            <a:ext cx="8298374" cy="101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LEMBRAI –VOS</a:t>
            </a: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Ó PAI DA </a:t>
            </a: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VOSSA IGREJA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>
            <a:spLocks noGrp="1"/>
          </p:cNvSpPr>
          <p:nvPr>
            <p:ph idx="1"/>
          </p:nvPr>
        </p:nvSpPr>
        <p:spPr>
          <a:xfrm>
            <a:off x="747919" y="232475"/>
            <a:ext cx="78867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LEMBRAI -VOS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 PAI DOS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VOSSOS FILHOS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4"/>
          <p:cNvSpPr txBox="1">
            <a:spLocks noGrp="1"/>
          </p:cNvSpPr>
          <p:nvPr>
            <p:ph idx="1"/>
          </p:nvPr>
        </p:nvSpPr>
        <p:spPr>
          <a:xfrm>
            <a:off x="628650" y="170480"/>
            <a:ext cx="7886700" cy="635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CONCEDEI-NOS </a:t>
            </a: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CONVIVIO DOS ELEITOS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CANTO DE COMUNHÃO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8838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0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Canto de comunhão</a:t>
            </a:r>
            <a:endParaRPr dirty="0"/>
          </a:p>
        </p:txBody>
      </p:sp>
      <p:sp>
        <p:nvSpPr>
          <p:cNvPr id="451" name="Google Shape;451;p69"/>
          <p:cNvSpPr txBox="1">
            <a:spLocks noGrp="1"/>
          </p:cNvSpPr>
          <p:nvPr>
            <p:ph idx="1"/>
          </p:nvPr>
        </p:nvSpPr>
        <p:spPr>
          <a:xfrm>
            <a:off x="0" y="-112294"/>
            <a:ext cx="9144000" cy="735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80"/>
              <a:buNone/>
            </a:pPr>
            <a:r>
              <a:rPr lang="pt-BR" sz="86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Sobre Cristo o Espírito pousou</a:t>
            </a:r>
            <a:r>
              <a:rPr lang="pt-BR" sz="8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pt-BR" sz="8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pt-BR" sz="86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 do céu uma voz comunicou:</a:t>
            </a:r>
            <a:endParaRPr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80"/>
              <a:buNone/>
            </a:pPr>
            <a:r>
              <a:rPr lang="pt-BR" sz="86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"Eis meu Filho muito amado, muito amado,</a:t>
            </a:r>
            <a:endParaRPr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80"/>
              <a:buNone/>
            </a:pPr>
            <a:r>
              <a:rPr lang="pt-BR" sz="86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Nele pus o meu agrado!"</a:t>
            </a:r>
            <a:endParaRPr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80"/>
              <a:buNone/>
            </a:pPr>
            <a:r>
              <a:rPr lang="pt-BR" sz="86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"Eis meu Filho muito amado, muito amado,</a:t>
            </a:r>
            <a:endParaRPr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80"/>
              <a:buNone/>
            </a:pPr>
            <a:r>
              <a:rPr lang="pt-BR" sz="86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Nele pus o meu agrado!"</a:t>
            </a:r>
            <a:endParaRPr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0"/>
          <p:cNvSpPr txBox="1">
            <a:spLocks noGrp="1"/>
          </p:cNvSpPr>
          <p:nvPr>
            <p:ph idx="1"/>
          </p:nvPr>
        </p:nvSpPr>
        <p:spPr>
          <a:xfrm>
            <a:off x="82193" y="945222"/>
            <a:ext cx="8979614" cy="573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Eis que o tempo se cumpriu, Boa Nova aos corações: é o fim de toda a treva, Luz eterna às nações!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>
            <a:spLocks noGrp="1"/>
          </p:cNvSpPr>
          <p:nvPr>
            <p:ph idx="1"/>
          </p:nvPr>
        </p:nvSpPr>
        <p:spPr>
          <a:xfrm>
            <a:off x="0" y="92467"/>
            <a:ext cx="9010436" cy="660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Sobre Cristo o Espírito pousou e do céu uma voz comunicou:</a:t>
            </a:r>
            <a:endParaRPr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"Eis meu Filho muito amado, muito </a:t>
            </a:r>
            <a:r>
              <a:rPr lang="pt-BR" sz="5500" i="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amado, Nele </a:t>
            </a:r>
            <a:r>
              <a:rPr lang="pt-BR" sz="550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pus o meu </a:t>
            </a:r>
            <a:r>
              <a:rPr lang="pt-BR" sz="5500" i="0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Agrado!""</a:t>
            </a:r>
            <a:r>
              <a:rPr lang="pt-BR" sz="5500" i="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Eis</a:t>
            </a:r>
            <a:r>
              <a:rPr lang="pt-BR" sz="550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meu Filho muito amado, muito amado,</a:t>
            </a:r>
            <a:endParaRPr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Nele pus o meu agrado!"</a:t>
            </a:r>
            <a:endParaRPr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96982"/>
            <a:ext cx="7886700" cy="6553200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pt-BR" sz="6000" i="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“Eis o filho muito amado!”</a:t>
            </a:r>
            <a:br>
              <a:rPr lang="pt-BR" sz="6000" i="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pt-BR" sz="6000" i="0" dirty="0" smtClean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Deus tem nele o seu agrado.</a:t>
            </a:r>
            <a:endParaRPr lang="pt-BR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3079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2"/>
          <p:cNvSpPr txBox="1">
            <a:spLocks noGrp="1"/>
          </p:cNvSpPr>
          <p:nvPr>
            <p:ph idx="1"/>
          </p:nvPr>
        </p:nvSpPr>
        <p:spPr>
          <a:xfrm>
            <a:off x="113016" y="0"/>
            <a:ext cx="89590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 Eleito do Senhor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vem trazendo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 suas mãos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 justiça que liberta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os cativos da prisão!</a:t>
            </a:r>
            <a:r>
              <a:rPr lang="pt-BR" sz="6000" b="0" i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6000" b="0" i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sz="6000" b="0" i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>
            <a:spLocks noGrp="1"/>
          </p:cNvSpPr>
          <p:nvPr>
            <p:ph idx="1"/>
          </p:nvPr>
        </p:nvSpPr>
        <p:spPr>
          <a:xfrm>
            <a:off x="0" y="92466"/>
            <a:ext cx="9010436" cy="725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2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Sobre Cristo o Espírito pousou e do céu uma voz comunicou:</a:t>
            </a:r>
            <a:endParaRPr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2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"Eis meu Filho muito amado, muito amado,</a:t>
            </a:r>
            <a:endParaRPr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2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Nele pus o meu agrado!"</a:t>
            </a:r>
            <a:endParaRPr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2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"Eis meu Filho muito amado, muito amado,</a:t>
            </a:r>
            <a:endParaRPr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2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Nele pus o meu agrado!"</a:t>
            </a:r>
            <a:endParaRPr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535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4"/>
          <p:cNvSpPr txBox="1">
            <a:spLocks noGrp="1"/>
          </p:cNvSpPr>
          <p:nvPr>
            <p:ph idx="1"/>
          </p:nvPr>
        </p:nvSpPr>
        <p:spPr>
          <a:xfrm>
            <a:off x="0" y="1366462"/>
            <a:ext cx="9144000" cy="549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Foi nas águas do Jordão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que o Messias se mostrou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 a partir da Galileia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 seu Reino anunciou!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>
            <a:spLocks noGrp="1"/>
          </p:cNvSpPr>
          <p:nvPr>
            <p:ph idx="1"/>
          </p:nvPr>
        </p:nvSpPr>
        <p:spPr>
          <a:xfrm>
            <a:off x="0" y="92467"/>
            <a:ext cx="9010436" cy="660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Sobre Cristo o Espírito pousou e do céu uma voz comunicou: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"Eis meu Filho muito amado, muito amado,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Nele pus o meu agrado!"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"Eis meu Filho muito amado, muito amado,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Nele pus o meu agrado!"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</p:txBody>
      </p:sp>
    </p:spTree>
    <p:extLst>
      <p:ext uri="{BB962C8B-B14F-4D97-AF65-F5344CB8AC3E}">
        <p14:creationId xmlns:p14="http://schemas.microsoft.com/office/powerpoint/2010/main" val="6897737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6"/>
          <p:cNvSpPr txBox="1">
            <a:spLocks noGrp="1"/>
          </p:cNvSpPr>
          <p:nvPr>
            <p:ph idx="1"/>
          </p:nvPr>
        </p:nvSpPr>
        <p:spPr>
          <a:xfrm>
            <a:off x="164387" y="1"/>
            <a:ext cx="8815226" cy="776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 Ungido de Deus Pai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é a Paz que nos sustém: convivendo nesta terra, caminhou fazendo o bem!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6000"/>
              <a:buNone/>
            </a:pPr>
            <a:r>
              <a:rPr lang="pt-BR" sz="6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6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sz="60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>
            <a:spLocks noGrp="1"/>
          </p:cNvSpPr>
          <p:nvPr>
            <p:ph idx="1"/>
          </p:nvPr>
        </p:nvSpPr>
        <p:spPr>
          <a:xfrm>
            <a:off x="0" y="92467"/>
            <a:ext cx="9010436" cy="660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Arial"/>
                <a:ea typeface="Arial"/>
                <a:cs typeface="Arial"/>
                <a:sym typeface="Arial"/>
              </a:rPr>
              <a:t>Sobre Cristo o Espírito pousou e do céu uma voz comunicou:</a:t>
            </a:r>
            <a:endParaRPr sz="55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Arial"/>
                <a:ea typeface="Arial"/>
                <a:cs typeface="Arial"/>
                <a:sym typeface="Arial"/>
              </a:rPr>
              <a:t>"Eis meu Filho muito amado, muito amado,</a:t>
            </a:r>
            <a:endParaRPr sz="55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Arial"/>
                <a:ea typeface="Arial"/>
                <a:cs typeface="Arial"/>
                <a:sym typeface="Arial"/>
              </a:rPr>
              <a:t>Nele pus o meu agrado!"</a:t>
            </a:r>
            <a:endParaRPr sz="55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Arial"/>
                <a:ea typeface="Arial"/>
                <a:cs typeface="Arial"/>
                <a:sym typeface="Arial"/>
              </a:rPr>
              <a:t>"Eis meu Filho muito amado, muito amado,</a:t>
            </a:r>
            <a:endParaRPr sz="55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20"/>
              <a:buNone/>
            </a:pPr>
            <a:r>
              <a:rPr lang="pt-BR" sz="5500" b="1" i="0" dirty="0">
                <a:latin typeface="Arial"/>
                <a:ea typeface="Arial"/>
                <a:cs typeface="Arial"/>
                <a:sym typeface="Arial"/>
              </a:rPr>
              <a:t>Nele pus o meu agrado!"</a:t>
            </a:r>
            <a:endParaRPr sz="5500" dirty="0"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</p:txBody>
      </p:sp>
    </p:spTree>
    <p:extLst>
      <p:ext uri="{BB962C8B-B14F-4D97-AF65-F5344CB8AC3E}">
        <p14:creationId xmlns:p14="http://schemas.microsoft.com/office/powerpoint/2010/main" val="19618448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97" name="Google Shape;497;p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9"/>
          <p:cNvSpPr txBox="1">
            <a:spLocks noGrp="1"/>
          </p:cNvSpPr>
          <p:nvPr>
            <p:ph type="ctrTitle"/>
          </p:nvPr>
        </p:nvSpPr>
        <p:spPr>
          <a:xfrm>
            <a:off x="0" y="1858617"/>
            <a:ext cx="9144000" cy="157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60"/>
              <a:buFont typeface="Calibri"/>
              <a:buNone/>
            </a:pPr>
            <a:r>
              <a:rPr lang="pt-BR" sz="48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ORAÇÃO PELAS VOCAÇÕES AGOSTINIANAS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0"/>
          <p:cNvSpPr/>
          <p:nvPr/>
        </p:nvSpPr>
        <p:spPr>
          <a:xfrm>
            <a:off x="9525" y="549275"/>
            <a:ext cx="9144000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pt-BR" sz="5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Senhor Jesus Cristo, humildemente nós Vos pedimos, chamai para o caminho da vida religiosa, muitos jovens, que dedicando sua vida para os irmãos, serão verdadeiramente testemunhas do Vosso Evangelho. </a:t>
            </a:r>
            <a:endParaRPr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1"/>
          <p:cNvSpPr/>
          <p:nvPr/>
        </p:nvSpPr>
        <p:spPr>
          <a:xfrm>
            <a:off x="0" y="304800"/>
            <a:ext cx="9144000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000"/>
              <a:buFont typeface="Arial"/>
              <a:buNone/>
            </a:pPr>
            <a:r>
              <a:rPr lang="pt-BR" sz="5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Infundi no coração da nossa juventude o amor, a coragem e a força, para estar pronta a deixar tudo para encontrar tudo em Vós. Chamai mais irmãos e irmãs para continuar viva a vida religiosa na Ordem Agostiniana.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endParaRPr lang="pt-BR" sz="6000" b="1" i="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None/>
            </a:pPr>
            <a: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“Eis o filho muito amado!”</a:t>
            </a:r>
            <a:b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r>
              <a:rPr lang="pt-BR" sz="6000" b="1" i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Venham todos, adoremos! Deus tem nele o seu agrado.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2"/>
          <p:cNvSpPr/>
          <p:nvPr/>
        </p:nvSpPr>
        <p:spPr>
          <a:xfrm>
            <a:off x="-3175" y="620713"/>
            <a:ext cx="91440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Arial"/>
              <a:buNone/>
            </a:pPr>
            <a:r>
              <a:rPr lang="pt-BR" sz="5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Forta</a:t>
            </a:r>
            <a:r>
              <a:rPr lang="pt-BR" sz="5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lecei com a vossa graça aqueles que já estão trabalhando na Vossa Igreja. Dai-lhes amor, coragem e graça para que nunca se afastem de Vós e de Vossa Vocação.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3"/>
          <p:cNvSpPr/>
          <p:nvPr/>
        </p:nvSpPr>
        <p:spPr>
          <a:xfrm>
            <a:off x="107950" y="128588"/>
            <a:ext cx="9144000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pt-BR" sz="5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Virgem Maria, Mãe da Consolação e Correia, levai esta oração ao vosso Filho e não deixeis que ela seja em vão.  </a:t>
            </a:r>
            <a:endParaRPr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pt-BR" sz="5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Dai-nos aquela fé, aquele "Sim", aquele zelo, de continuarmos firmes na edificação da Igreja.</a:t>
            </a:r>
            <a:endParaRPr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pt-BR" sz="5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Amém!</a:t>
            </a:r>
            <a:endParaRPr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idx="1"/>
          </p:nvPr>
        </p:nvSpPr>
        <p:spPr>
          <a:xfrm>
            <a:off x="0" y="102743"/>
            <a:ext cx="9144000" cy="661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None/>
            </a:pP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João batista aponta o cordeiro, que lava o mundo e tira toda a culpa:</a:t>
            </a:r>
            <a: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pt-BR" sz="6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pt-BR" sz="6000" b="0" i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“eu vi o filho de deus e testemunho” ele é a luz que brilhou na noite escura.</a:t>
            </a:r>
            <a:endParaRPr sz="60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1174</Words>
  <Application>Microsoft Office PowerPoint</Application>
  <PresentationFormat>Apresentação na tela (4:3)</PresentationFormat>
  <Paragraphs>127</Paragraphs>
  <Slides>81</Slides>
  <Notes>72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7" baseType="lpstr">
      <vt:lpstr>Calibri</vt:lpstr>
      <vt:lpstr>Times New Roman</vt:lpstr>
      <vt:lpstr>Open Sans</vt:lpstr>
      <vt:lpstr>Arial</vt:lpstr>
      <vt:lpstr>Calibri Light</vt:lpstr>
      <vt:lpstr>Tema do Office</vt:lpstr>
      <vt:lpstr>DOMINGO DO BATISMO DO SENHOR</vt:lpstr>
      <vt:lpstr>REFRÃO ORANTE</vt:lpstr>
      <vt:lpstr>Apresentação do PowerPoint</vt:lpstr>
      <vt:lpstr>CANTO DE ABERTURA</vt:lpstr>
      <vt:lpstr>Apresentação do PowerPoint</vt:lpstr>
      <vt:lpstr>Canto de Abertura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LEITURA DO LIVRO DO PROFETA ISAIAS Is 42,1-4.6-7</vt:lpstr>
      <vt:lpstr>Leitura do Livro do Profeta Isaías 42,1-4.6-7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SALMO RESPONSORIAL Sl 28 (29)</vt:lpstr>
      <vt:lpstr>Salmo 28(29)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LEITURA DOS ATOS DOS APOSTOLOS At.10,34-38</vt:lpstr>
      <vt:lpstr>Leitura dos Atos dos Apóstolos 10,34-38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Preces da comunidade</vt:lpstr>
      <vt:lpstr>Apresentação do PowerPoint</vt:lpstr>
      <vt:lpstr>PRECES DA COMUNIDADE</vt:lpstr>
      <vt:lpstr>Apresentação do PowerPoint</vt:lpstr>
      <vt:lpstr>PREPARAÇÃO DAS OFERENDAS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ORAÇÃO EUCARISTICA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CANTO DE COMUNHÃO</vt:lpstr>
      <vt:lpstr>Canto de comunhão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ORAÇÃO PELAS VOCAÇÕES AGOSTINIANAS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DOMINGO DO BATISMO DO SENHOR</dc:title>
  <dc:creator>Clara Passos</dc:creator>
  <cp:lastModifiedBy>Edilene</cp:lastModifiedBy>
  <cp:revision>18</cp:revision>
  <dcterms:created xsi:type="dcterms:W3CDTF">2021-01-02T12:59:00Z</dcterms:created>
  <dcterms:modified xsi:type="dcterms:W3CDTF">2021-10-26T11:13:38Z</dcterms:modified>
</cp:coreProperties>
</file>