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546" r:id="rId9"/>
    <p:sldId id="264" r:id="rId10"/>
    <p:sldId id="547" r:id="rId11"/>
    <p:sldId id="266" r:id="rId12"/>
    <p:sldId id="548" r:id="rId13"/>
    <p:sldId id="268" r:id="rId14"/>
    <p:sldId id="565" r:id="rId15"/>
    <p:sldId id="269" r:id="rId16"/>
    <p:sldId id="549" r:id="rId17"/>
    <p:sldId id="270" r:id="rId18"/>
    <p:sldId id="271" r:id="rId19"/>
    <p:sldId id="272" r:id="rId20"/>
    <p:sldId id="550" r:id="rId21"/>
    <p:sldId id="566" r:id="rId22"/>
    <p:sldId id="273" r:id="rId23"/>
    <p:sldId id="274" r:id="rId24"/>
    <p:sldId id="275" r:id="rId25"/>
    <p:sldId id="276" r:id="rId26"/>
    <p:sldId id="277" r:id="rId27"/>
    <p:sldId id="278" r:id="rId28"/>
    <p:sldId id="567" r:id="rId29"/>
    <p:sldId id="568" r:id="rId30"/>
    <p:sldId id="280" r:id="rId31"/>
    <p:sldId id="569" r:id="rId32"/>
    <p:sldId id="281" r:id="rId33"/>
    <p:sldId id="282" r:id="rId34"/>
    <p:sldId id="551" r:id="rId35"/>
    <p:sldId id="284" r:id="rId36"/>
    <p:sldId id="552" r:id="rId37"/>
    <p:sldId id="286" r:id="rId38"/>
    <p:sldId id="570" r:id="rId39"/>
    <p:sldId id="287" r:id="rId40"/>
    <p:sldId id="553" r:id="rId41"/>
    <p:sldId id="288" r:id="rId42"/>
    <p:sldId id="554" r:id="rId43"/>
    <p:sldId id="289" r:id="rId44"/>
    <p:sldId id="290" r:id="rId45"/>
    <p:sldId id="291" r:id="rId46"/>
    <p:sldId id="340" r:id="rId47"/>
    <p:sldId id="341" r:id="rId48"/>
    <p:sldId id="342" r:id="rId49"/>
    <p:sldId id="343" r:id="rId50"/>
    <p:sldId id="344" r:id="rId51"/>
    <p:sldId id="293" r:id="rId52"/>
    <p:sldId id="294" r:id="rId53"/>
    <p:sldId id="295" r:id="rId54"/>
    <p:sldId id="555" r:id="rId55"/>
    <p:sldId id="556" r:id="rId56"/>
    <p:sldId id="557" r:id="rId57"/>
    <p:sldId id="558" r:id="rId58"/>
    <p:sldId id="296" r:id="rId59"/>
    <p:sldId id="297" r:id="rId60"/>
    <p:sldId id="298" r:id="rId61"/>
    <p:sldId id="299" r:id="rId62"/>
    <p:sldId id="300" r:id="rId63"/>
    <p:sldId id="301" r:id="rId64"/>
    <p:sldId id="303" r:id="rId65"/>
    <p:sldId id="305" r:id="rId66"/>
    <p:sldId id="306" r:id="rId67"/>
    <p:sldId id="307" r:id="rId68"/>
    <p:sldId id="308" r:id="rId69"/>
    <p:sldId id="309" r:id="rId70"/>
    <p:sldId id="310" r:id="rId71"/>
    <p:sldId id="311" r:id="rId72"/>
    <p:sldId id="312" r:id="rId73"/>
    <p:sldId id="313" r:id="rId74"/>
    <p:sldId id="314" r:id="rId75"/>
    <p:sldId id="315" r:id="rId76"/>
    <p:sldId id="571" r:id="rId77"/>
    <p:sldId id="572" r:id="rId78"/>
    <p:sldId id="316" r:id="rId79"/>
    <p:sldId id="495" r:id="rId80"/>
    <p:sldId id="496" r:id="rId81"/>
    <p:sldId id="497" r:id="rId82"/>
    <p:sldId id="498" r:id="rId83"/>
    <p:sldId id="544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110" Type="http://schemas.microsoft.com/office/2016/11/relationships/changesInfo" Target="changesInfos/changesInfo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a Passos" userId="d1a525958e0fb6f6" providerId="LiveId" clId="{0208D608-430D-4664-B82E-07B8240AF3FE}"/>
    <pc:docChg chg="undo custSel addSld delSld modSld">
      <pc:chgData name="Clara Passos" userId="d1a525958e0fb6f6" providerId="LiveId" clId="{0208D608-430D-4664-B82E-07B8240AF3FE}" dt="2021-01-07T22:33:53.683" v="817" actId="47"/>
      <pc:docMkLst>
        <pc:docMk/>
      </pc:docMkLst>
      <pc:sldChg chg="modSp mod">
        <pc:chgData name="Clara Passos" userId="d1a525958e0fb6f6" providerId="LiveId" clId="{0208D608-430D-4664-B82E-07B8240AF3FE}" dt="2021-01-02T15:24:30.990" v="50" actId="20577"/>
        <pc:sldMkLst>
          <pc:docMk/>
          <pc:sldMk cId="3107271862" sldId="256"/>
        </pc:sldMkLst>
        <pc:spChg chg="mod">
          <ac:chgData name="Clara Passos" userId="d1a525958e0fb6f6" providerId="LiveId" clId="{0208D608-430D-4664-B82E-07B8240AF3FE}" dt="2021-01-02T15:24:30.990" v="50" actId="20577"/>
          <ac:spMkLst>
            <pc:docMk/>
            <pc:sldMk cId="3107271862" sldId="256"/>
            <ac:spMk id="6" creationId="{18A160D0-BB49-4D53-8246-C70DF220896A}"/>
          </ac:spMkLst>
        </pc:spChg>
      </pc:sldChg>
      <pc:sldChg chg="add">
        <pc:chgData name="Clara Passos" userId="d1a525958e0fb6f6" providerId="LiveId" clId="{0208D608-430D-4664-B82E-07B8240AF3FE}" dt="2021-01-07T21:29:16.381" v="232"/>
        <pc:sldMkLst>
          <pc:docMk/>
          <pc:sldMk cId="3603124987" sldId="259"/>
        </pc:sldMkLst>
      </pc:sldChg>
      <pc:sldChg chg="modSp del mod">
        <pc:chgData name="Clara Passos" userId="d1a525958e0fb6f6" providerId="LiveId" clId="{0208D608-430D-4664-B82E-07B8240AF3FE}" dt="2021-01-07T21:29:13.618" v="231" actId="47"/>
        <pc:sldMkLst>
          <pc:docMk/>
          <pc:sldMk cId="3920787945" sldId="259"/>
        </pc:sldMkLst>
        <pc:spChg chg="mod">
          <ac:chgData name="Clara Passos" userId="d1a525958e0fb6f6" providerId="LiveId" clId="{0208D608-430D-4664-B82E-07B8240AF3FE}" dt="2021-01-02T15:25:21.823" v="59" actId="1076"/>
          <ac:spMkLst>
            <pc:docMk/>
            <pc:sldMk cId="3920787945" sldId="259"/>
            <ac:spMk id="3" creationId="{0D4E2A6D-BD60-4464-99D0-C952545F47F2}"/>
          </ac:spMkLst>
        </pc:spChg>
      </pc:sldChg>
      <pc:sldChg chg="modSp mod">
        <pc:chgData name="Clara Passos" userId="d1a525958e0fb6f6" providerId="LiveId" clId="{0208D608-430D-4664-B82E-07B8240AF3FE}" dt="2021-01-07T21:30:00.571" v="248" actId="255"/>
        <pc:sldMkLst>
          <pc:docMk/>
          <pc:sldMk cId="3764752613" sldId="261"/>
        </pc:sldMkLst>
        <pc:spChg chg="mod">
          <ac:chgData name="Clara Passos" userId="d1a525958e0fb6f6" providerId="LiveId" clId="{0208D608-430D-4664-B82E-07B8240AF3FE}" dt="2021-01-07T21:29:25.947" v="236" actId="1076"/>
          <ac:spMkLst>
            <pc:docMk/>
            <pc:sldMk cId="3764752613" sldId="261"/>
            <ac:spMk id="2" creationId="{D2C824CB-9169-48BC-AA26-EB1A50E402F0}"/>
          </ac:spMkLst>
        </pc:spChg>
        <pc:spChg chg="mod">
          <ac:chgData name="Clara Passos" userId="d1a525958e0fb6f6" providerId="LiveId" clId="{0208D608-430D-4664-B82E-07B8240AF3FE}" dt="2021-01-07T21:30:00.571" v="248" actId="255"/>
          <ac:spMkLst>
            <pc:docMk/>
            <pc:sldMk cId="3764752613" sldId="261"/>
            <ac:spMk id="3" creationId="{534BABB7-F597-4888-8EEB-0FB434FC0667}"/>
          </ac:spMkLst>
        </pc:spChg>
      </pc:sldChg>
      <pc:sldChg chg="modSp mod">
        <pc:chgData name="Clara Passos" userId="d1a525958e0fb6f6" providerId="LiveId" clId="{0208D608-430D-4664-B82E-07B8240AF3FE}" dt="2021-01-07T21:30:53.772" v="261" actId="20577"/>
        <pc:sldMkLst>
          <pc:docMk/>
          <pc:sldMk cId="1658680365" sldId="262"/>
        </pc:sldMkLst>
        <pc:spChg chg="mod">
          <ac:chgData name="Clara Passos" userId="d1a525958e0fb6f6" providerId="LiveId" clId="{0208D608-430D-4664-B82E-07B8240AF3FE}" dt="2021-01-07T21:30:53.772" v="261" actId="20577"/>
          <ac:spMkLst>
            <pc:docMk/>
            <pc:sldMk cId="1658680365" sldId="262"/>
            <ac:spMk id="3" creationId="{E2BF3D26-6B00-432F-B943-0C0E9F6D09B6}"/>
          </ac:spMkLst>
        </pc:spChg>
      </pc:sldChg>
      <pc:sldChg chg="addSp delSp modSp del mod">
        <pc:chgData name="Clara Passos" userId="d1a525958e0fb6f6" providerId="LiveId" clId="{0208D608-430D-4664-B82E-07B8240AF3FE}" dt="2021-01-07T21:31:36.201" v="268" actId="47"/>
        <pc:sldMkLst>
          <pc:docMk/>
          <pc:sldMk cId="2342674910" sldId="263"/>
        </pc:sldMkLst>
        <pc:spChg chg="del mod">
          <ac:chgData name="Clara Passos" userId="d1a525958e0fb6f6" providerId="LiveId" clId="{0208D608-430D-4664-B82E-07B8240AF3FE}" dt="2021-01-07T21:31:34.722" v="267" actId="478"/>
          <ac:spMkLst>
            <pc:docMk/>
            <pc:sldMk cId="2342674910" sldId="263"/>
            <ac:spMk id="3" creationId="{534BABB7-F597-4888-8EEB-0FB434FC0667}"/>
          </ac:spMkLst>
        </pc:spChg>
        <pc:spChg chg="add mod">
          <ac:chgData name="Clara Passos" userId="d1a525958e0fb6f6" providerId="LiveId" clId="{0208D608-430D-4664-B82E-07B8240AF3FE}" dt="2021-01-07T21:31:34.722" v="267" actId="478"/>
          <ac:spMkLst>
            <pc:docMk/>
            <pc:sldMk cId="2342674910" sldId="263"/>
            <ac:spMk id="4" creationId="{2DCA76A4-4C5E-45B5-9D64-11E77D7BC7D5}"/>
          </ac:spMkLst>
        </pc:spChg>
      </pc:sldChg>
      <pc:sldChg chg="modSp mod">
        <pc:chgData name="Clara Passos" userId="d1a525958e0fb6f6" providerId="LiveId" clId="{0208D608-430D-4664-B82E-07B8240AF3FE}" dt="2021-01-07T21:32:14.452" v="294" actId="20577"/>
        <pc:sldMkLst>
          <pc:docMk/>
          <pc:sldMk cId="2736101051" sldId="264"/>
        </pc:sldMkLst>
        <pc:spChg chg="mod">
          <ac:chgData name="Clara Passos" userId="d1a525958e0fb6f6" providerId="LiveId" clId="{0208D608-430D-4664-B82E-07B8240AF3FE}" dt="2021-01-07T21:32:14.452" v="294" actId="20577"/>
          <ac:spMkLst>
            <pc:docMk/>
            <pc:sldMk cId="2736101051" sldId="264"/>
            <ac:spMk id="3" creationId="{0B6E7CE3-C607-48D9-B623-B8C77C41A9C3}"/>
          </ac:spMkLst>
        </pc:spChg>
      </pc:sldChg>
      <pc:sldChg chg="del">
        <pc:chgData name="Clara Passos" userId="d1a525958e0fb6f6" providerId="LiveId" clId="{0208D608-430D-4664-B82E-07B8240AF3FE}" dt="2021-01-07T21:32:18.420" v="295" actId="47"/>
        <pc:sldMkLst>
          <pc:docMk/>
          <pc:sldMk cId="3922458582" sldId="265"/>
        </pc:sldMkLst>
      </pc:sldChg>
      <pc:sldChg chg="modSp mod">
        <pc:chgData name="Clara Passos" userId="d1a525958e0fb6f6" providerId="LiveId" clId="{0208D608-430D-4664-B82E-07B8240AF3FE}" dt="2021-01-07T21:32:57.962" v="314" actId="403"/>
        <pc:sldMkLst>
          <pc:docMk/>
          <pc:sldMk cId="2897665827" sldId="266"/>
        </pc:sldMkLst>
        <pc:spChg chg="mod">
          <ac:chgData name="Clara Passos" userId="d1a525958e0fb6f6" providerId="LiveId" clId="{0208D608-430D-4664-B82E-07B8240AF3FE}" dt="2021-01-07T21:32:57.962" v="314" actId="403"/>
          <ac:spMkLst>
            <pc:docMk/>
            <pc:sldMk cId="2897665827" sldId="266"/>
            <ac:spMk id="3" creationId="{B864D0B7-F05E-45EA-9B89-41F35CBEBA22}"/>
          </ac:spMkLst>
        </pc:spChg>
      </pc:sldChg>
      <pc:sldChg chg="del">
        <pc:chgData name="Clara Passos" userId="d1a525958e0fb6f6" providerId="LiveId" clId="{0208D608-430D-4664-B82E-07B8240AF3FE}" dt="2021-01-07T21:33:26.220" v="315" actId="47"/>
        <pc:sldMkLst>
          <pc:docMk/>
          <pc:sldMk cId="3433279579" sldId="267"/>
        </pc:sldMkLst>
      </pc:sldChg>
      <pc:sldChg chg="modSp mod">
        <pc:chgData name="Clara Passos" userId="d1a525958e0fb6f6" providerId="LiveId" clId="{0208D608-430D-4664-B82E-07B8240AF3FE}" dt="2021-01-07T21:34:46.930" v="334" actId="20577"/>
        <pc:sldMkLst>
          <pc:docMk/>
          <pc:sldMk cId="800579934" sldId="269"/>
        </pc:sldMkLst>
        <pc:spChg chg="mod">
          <ac:chgData name="Clara Passos" userId="d1a525958e0fb6f6" providerId="LiveId" clId="{0208D608-430D-4664-B82E-07B8240AF3FE}" dt="2021-01-07T21:33:42.488" v="317" actId="1076"/>
          <ac:spMkLst>
            <pc:docMk/>
            <pc:sldMk cId="800579934" sldId="269"/>
            <ac:spMk id="2" creationId="{5997A24F-3E1A-4FA0-B095-E38A080AD247}"/>
          </ac:spMkLst>
        </pc:spChg>
        <pc:spChg chg="mod">
          <ac:chgData name="Clara Passos" userId="d1a525958e0fb6f6" providerId="LiveId" clId="{0208D608-430D-4664-B82E-07B8240AF3FE}" dt="2021-01-07T21:34:46.930" v="334" actId="20577"/>
          <ac:spMkLst>
            <pc:docMk/>
            <pc:sldMk cId="800579934" sldId="269"/>
            <ac:spMk id="3" creationId="{91E58C01-A53A-4387-A0D5-13CC90A8B5EA}"/>
          </ac:spMkLst>
        </pc:spChg>
      </pc:sldChg>
      <pc:sldChg chg="modSp mod">
        <pc:chgData name="Clara Passos" userId="d1a525958e0fb6f6" providerId="LiveId" clId="{0208D608-430D-4664-B82E-07B8240AF3FE}" dt="2021-01-07T21:35:58.373" v="354" actId="20577"/>
        <pc:sldMkLst>
          <pc:docMk/>
          <pc:sldMk cId="3303727379" sldId="270"/>
        </pc:sldMkLst>
        <pc:spChg chg="mod">
          <ac:chgData name="Clara Passos" userId="d1a525958e0fb6f6" providerId="LiveId" clId="{0208D608-430D-4664-B82E-07B8240AF3FE}" dt="2021-01-07T21:35:58.373" v="354" actId="20577"/>
          <ac:spMkLst>
            <pc:docMk/>
            <pc:sldMk cId="3303727379" sldId="270"/>
            <ac:spMk id="3" creationId="{B8D480E4-78AB-405F-A617-B9F25AE49830}"/>
          </ac:spMkLst>
        </pc:spChg>
      </pc:sldChg>
      <pc:sldChg chg="modSp mod">
        <pc:chgData name="Clara Passos" userId="d1a525958e0fb6f6" providerId="LiveId" clId="{0208D608-430D-4664-B82E-07B8240AF3FE}" dt="2021-01-07T21:36:27.341" v="363" actId="2711"/>
        <pc:sldMkLst>
          <pc:docMk/>
          <pc:sldMk cId="906550794" sldId="271"/>
        </pc:sldMkLst>
        <pc:spChg chg="mod">
          <ac:chgData name="Clara Passos" userId="d1a525958e0fb6f6" providerId="LiveId" clId="{0208D608-430D-4664-B82E-07B8240AF3FE}" dt="2021-01-07T21:36:27.341" v="363" actId="2711"/>
          <ac:spMkLst>
            <pc:docMk/>
            <pc:sldMk cId="906550794" sldId="271"/>
            <ac:spMk id="3" creationId="{6687D926-1534-4427-ABDD-B9E4FED6B56E}"/>
          </ac:spMkLst>
        </pc:spChg>
      </pc:sldChg>
      <pc:sldChg chg="modSp mod">
        <pc:chgData name="Clara Passos" userId="d1a525958e0fb6f6" providerId="LiveId" clId="{0208D608-430D-4664-B82E-07B8240AF3FE}" dt="2021-01-07T21:37:16.343" v="381" actId="123"/>
        <pc:sldMkLst>
          <pc:docMk/>
          <pc:sldMk cId="3732648149" sldId="272"/>
        </pc:sldMkLst>
        <pc:spChg chg="mod">
          <ac:chgData name="Clara Passos" userId="d1a525958e0fb6f6" providerId="LiveId" clId="{0208D608-430D-4664-B82E-07B8240AF3FE}" dt="2021-01-07T21:37:16.343" v="381" actId="123"/>
          <ac:spMkLst>
            <pc:docMk/>
            <pc:sldMk cId="3732648149" sldId="272"/>
            <ac:spMk id="3" creationId="{7E7E0CEE-C5CE-42F4-B0B0-DF9A526ADBF6}"/>
          </ac:spMkLst>
        </pc:spChg>
      </pc:sldChg>
      <pc:sldChg chg="modSp mod">
        <pc:chgData name="Clara Passos" userId="d1a525958e0fb6f6" providerId="LiveId" clId="{0208D608-430D-4664-B82E-07B8240AF3FE}" dt="2021-01-07T21:38:14.060" v="402" actId="20577"/>
        <pc:sldMkLst>
          <pc:docMk/>
          <pc:sldMk cId="1320284322" sldId="273"/>
        </pc:sldMkLst>
        <pc:spChg chg="mod">
          <ac:chgData name="Clara Passos" userId="d1a525958e0fb6f6" providerId="LiveId" clId="{0208D608-430D-4664-B82E-07B8240AF3FE}" dt="2021-01-07T21:38:14.060" v="402" actId="20577"/>
          <ac:spMkLst>
            <pc:docMk/>
            <pc:sldMk cId="1320284322" sldId="273"/>
            <ac:spMk id="3" creationId="{7C8804A9-5341-4FC8-A110-C750602412C1}"/>
          </ac:spMkLst>
        </pc:spChg>
      </pc:sldChg>
      <pc:sldChg chg="modSp mod">
        <pc:chgData name="Clara Passos" userId="d1a525958e0fb6f6" providerId="LiveId" clId="{0208D608-430D-4664-B82E-07B8240AF3FE}" dt="2021-01-07T21:38:56.363" v="421" actId="20577"/>
        <pc:sldMkLst>
          <pc:docMk/>
          <pc:sldMk cId="2062172534" sldId="274"/>
        </pc:sldMkLst>
        <pc:spChg chg="mod">
          <ac:chgData name="Clara Passos" userId="d1a525958e0fb6f6" providerId="LiveId" clId="{0208D608-430D-4664-B82E-07B8240AF3FE}" dt="2021-01-07T21:38:56.363" v="421" actId="20577"/>
          <ac:spMkLst>
            <pc:docMk/>
            <pc:sldMk cId="2062172534" sldId="274"/>
            <ac:spMk id="3" creationId="{23A09788-EF79-497B-8F96-C30089F31E39}"/>
          </ac:spMkLst>
        </pc:spChg>
      </pc:sldChg>
      <pc:sldChg chg="modSp mod">
        <pc:chgData name="Clara Passos" userId="d1a525958e0fb6f6" providerId="LiveId" clId="{0208D608-430D-4664-B82E-07B8240AF3FE}" dt="2021-01-07T21:39:09.240" v="425" actId="14100"/>
        <pc:sldMkLst>
          <pc:docMk/>
          <pc:sldMk cId="581394321" sldId="275"/>
        </pc:sldMkLst>
        <pc:spChg chg="mod">
          <ac:chgData name="Clara Passos" userId="d1a525958e0fb6f6" providerId="LiveId" clId="{0208D608-430D-4664-B82E-07B8240AF3FE}" dt="2021-01-07T21:39:09.240" v="425" actId="14100"/>
          <ac:spMkLst>
            <pc:docMk/>
            <pc:sldMk cId="581394321" sldId="275"/>
            <ac:spMk id="3" creationId="{D8CDE76B-451E-4669-A209-17C8265849B8}"/>
          </ac:spMkLst>
        </pc:spChg>
      </pc:sldChg>
      <pc:sldChg chg="modSp mod">
        <pc:chgData name="Clara Passos" userId="d1a525958e0fb6f6" providerId="LiveId" clId="{0208D608-430D-4664-B82E-07B8240AF3FE}" dt="2021-01-07T21:39:40.230" v="435" actId="123"/>
        <pc:sldMkLst>
          <pc:docMk/>
          <pc:sldMk cId="3859657668" sldId="277"/>
        </pc:sldMkLst>
        <pc:spChg chg="mod">
          <ac:chgData name="Clara Passos" userId="d1a525958e0fb6f6" providerId="LiveId" clId="{0208D608-430D-4664-B82E-07B8240AF3FE}" dt="2021-01-07T21:39:18.374" v="428" actId="27636"/>
          <ac:spMkLst>
            <pc:docMk/>
            <pc:sldMk cId="3859657668" sldId="277"/>
            <ac:spMk id="2" creationId="{9E09A3AB-2412-497A-B58D-AD92854DA629}"/>
          </ac:spMkLst>
        </pc:spChg>
        <pc:spChg chg="mod">
          <ac:chgData name="Clara Passos" userId="d1a525958e0fb6f6" providerId="LiveId" clId="{0208D608-430D-4664-B82E-07B8240AF3FE}" dt="2021-01-07T21:39:40.230" v="435" actId="123"/>
          <ac:spMkLst>
            <pc:docMk/>
            <pc:sldMk cId="3859657668" sldId="277"/>
            <ac:spMk id="3" creationId="{37D063BA-8703-4465-8F04-F696392DBD1B}"/>
          </ac:spMkLst>
        </pc:spChg>
      </pc:sldChg>
      <pc:sldChg chg="modSp mod">
        <pc:chgData name="Clara Passos" userId="d1a525958e0fb6f6" providerId="LiveId" clId="{0208D608-430D-4664-B82E-07B8240AF3FE}" dt="2021-01-07T21:40:11.722" v="448" actId="20577"/>
        <pc:sldMkLst>
          <pc:docMk/>
          <pc:sldMk cId="1553131042" sldId="278"/>
        </pc:sldMkLst>
        <pc:spChg chg="mod">
          <ac:chgData name="Clara Passos" userId="d1a525958e0fb6f6" providerId="LiveId" clId="{0208D608-430D-4664-B82E-07B8240AF3FE}" dt="2021-01-07T21:40:11.722" v="448" actId="20577"/>
          <ac:spMkLst>
            <pc:docMk/>
            <pc:sldMk cId="1553131042" sldId="278"/>
            <ac:spMk id="3" creationId="{B4A08BF7-DBF8-4884-9D3A-CA024D57989F}"/>
          </ac:spMkLst>
        </pc:spChg>
      </pc:sldChg>
      <pc:sldChg chg="modSp mod">
        <pc:chgData name="Clara Passos" userId="d1a525958e0fb6f6" providerId="LiveId" clId="{0208D608-430D-4664-B82E-07B8240AF3FE}" dt="2021-01-07T21:40:38.379" v="455" actId="2711"/>
        <pc:sldMkLst>
          <pc:docMk/>
          <pc:sldMk cId="2736173182" sldId="279"/>
        </pc:sldMkLst>
        <pc:spChg chg="mod">
          <ac:chgData name="Clara Passos" userId="d1a525958e0fb6f6" providerId="LiveId" clId="{0208D608-430D-4664-B82E-07B8240AF3FE}" dt="2021-01-07T21:40:38.379" v="455" actId="2711"/>
          <ac:spMkLst>
            <pc:docMk/>
            <pc:sldMk cId="2736173182" sldId="279"/>
            <ac:spMk id="3" creationId="{37D063BA-8703-4465-8F04-F696392DBD1B}"/>
          </ac:spMkLst>
        </pc:spChg>
      </pc:sldChg>
      <pc:sldChg chg="modSp mod">
        <pc:chgData name="Clara Passos" userId="d1a525958e0fb6f6" providerId="LiveId" clId="{0208D608-430D-4664-B82E-07B8240AF3FE}" dt="2021-01-07T21:41:02.254" v="465" actId="403"/>
        <pc:sldMkLst>
          <pc:docMk/>
          <pc:sldMk cId="2234997372" sldId="280"/>
        </pc:sldMkLst>
        <pc:spChg chg="mod">
          <ac:chgData name="Clara Passos" userId="d1a525958e0fb6f6" providerId="LiveId" clId="{0208D608-430D-4664-B82E-07B8240AF3FE}" dt="2021-01-07T21:41:02.254" v="465" actId="403"/>
          <ac:spMkLst>
            <pc:docMk/>
            <pc:sldMk cId="2234997372" sldId="280"/>
            <ac:spMk id="3" creationId="{5CBA8019-BE1B-46EE-8D6F-E11AC9AAB707}"/>
          </ac:spMkLst>
        </pc:spChg>
      </pc:sldChg>
      <pc:sldChg chg="modSp mod">
        <pc:chgData name="Clara Passos" userId="d1a525958e0fb6f6" providerId="LiveId" clId="{0208D608-430D-4664-B82E-07B8240AF3FE}" dt="2021-01-07T21:41:23.001" v="472" actId="2711"/>
        <pc:sldMkLst>
          <pc:docMk/>
          <pc:sldMk cId="4247223599" sldId="281"/>
        </pc:sldMkLst>
        <pc:spChg chg="mod">
          <ac:chgData name="Clara Passos" userId="d1a525958e0fb6f6" providerId="LiveId" clId="{0208D608-430D-4664-B82E-07B8240AF3FE}" dt="2021-01-07T21:41:23.001" v="472" actId="2711"/>
          <ac:spMkLst>
            <pc:docMk/>
            <pc:sldMk cId="4247223599" sldId="281"/>
            <ac:spMk id="3" creationId="{37D063BA-8703-4465-8F04-F696392DBD1B}"/>
          </ac:spMkLst>
        </pc:spChg>
      </pc:sldChg>
      <pc:sldChg chg="modSp mod">
        <pc:chgData name="Clara Passos" userId="d1a525958e0fb6f6" providerId="LiveId" clId="{0208D608-430D-4664-B82E-07B8240AF3FE}" dt="2021-01-07T21:41:59.810" v="486" actId="20577"/>
        <pc:sldMkLst>
          <pc:docMk/>
          <pc:sldMk cId="3962798588" sldId="282"/>
        </pc:sldMkLst>
        <pc:spChg chg="mod">
          <ac:chgData name="Clara Passos" userId="d1a525958e0fb6f6" providerId="LiveId" clId="{0208D608-430D-4664-B82E-07B8240AF3FE}" dt="2021-01-07T21:41:59.810" v="486" actId="20577"/>
          <ac:spMkLst>
            <pc:docMk/>
            <pc:sldMk cId="3962798588" sldId="282"/>
            <ac:spMk id="3" creationId="{7F5ECC53-E6AD-4518-A66E-14F5F8F4CAD2}"/>
          </ac:spMkLst>
        </pc:spChg>
      </pc:sldChg>
      <pc:sldChg chg="del">
        <pc:chgData name="Clara Passos" userId="d1a525958e0fb6f6" providerId="LiveId" clId="{0208D608-430D-4664-B82E-07B8240AF3FE}" dt="2021-01-07T21:42:10.365" v="487" actId="47"/>
        <pc:sldMkLst>
          <pc:docMk/>
          <pc:sldMk cId="3004701643" sldId="283"/>
        </pc:sldMkLst>
      </pc:sldChg>
      <pc:sldChg chg="modSp mod">
        <pc:chgData name="Clara Passos" userId="d1a525958e0fb6f6" providerId="LiveId" clId="{0208D608-430D-4664-B82E-07B8240AF3FE}" dt="2021-01-07T21:43:09.043" v="497" actId="20577"/>
        <pc:sldMkLst>
          <pc:docMk/>
          <pc:sldMk cId="1784515621" sldId="284"/>
        </pc:sldMkLst>
        <pc:spChg chg="mod">
          <ac:chgData name="Clara Passos" userId="d1a525958e0fb6f6" providerId="LiveId" clId="{0208D608-430D-4664-B82E-07B8240AF3FE}" dt="2021-01-07T21:43:09.043" v="497" actId="20577"/>
          <ac:spMkLst>
            <pc:docMk/>
            <pc:sldMk cId="1784515621" sldId="284"/>
            <ac:spMk id="3" creationId="{D5F625F5-328E-4373-872F-89651722CEE5}"/>
          </ac:spMkLst>
        </pc:spChg>
      </pc:sldChg>
      <pc:sldChg chg="del">
        <pc:chgData name="Clara Passos" userId="d1a525958e0fb6f6" providerId="LiveId" clId="{0208D608-430D-4664-B82E-07B8240AF3FE}" dt="2021-01-07T21:42:18.177" v="488" actId="47"/>
        <pc:sldMkLst>
          <pc:docMk/>
          <pc:sldMk cId="204775205" sldId="285"/>
        </pc:sldMkLst>
      </pc:sldChg>
      <pc:sldChg chg="modSp mod">
        <pc:chgData name="Clara Passos" userId="d1a525958e0fb6f6" providerId="LiveId" clId="{0208D608-430D-4664-B82E-07B8240AF3FE}" dt="2021-01-07T21:44:00.409" v="509" actId="1076"/>
        <pc:sldMkLst>
          <pc:docMk/>
          <pc:sldMk cId="1334249043" sldId="287"/>
        </pc:sldMkLst>
        <pc:spChg chg="mod">
          <ac:chgData name="Clara Passos" userId="d1a525958e0fb6f6" providerId="LiveId" clId="{0208D608-430D-4664-B82E-07B8240AF3FE}" dt="2021-01-07T21:43:19.664" v="500" actId="1076"/>
          <ac:spMkLst>
            <pc:docMk/>
            <pc:sldMk cId="1334249043" sldId="287"/>
            <ac:spMk id="2" creationId="{F6F04460-E534-49AA-A993-D82587AC1946}"/>
          </ac:spMkLst>
        </pc:spChg>
        <pc:spChg chg="mod">
          <ac:chgData name="Clara Passos" userId="d1a525958e0fb6f6" providerId="LiveId" clId="{0208D608-430D-4664-B82E-07B8240AF3FE}" dt="2021-01-07T21:44:00.409" v="509" actId="1076"/>
          <ac:spMkLst>
            <pc:docMk/>
            <pc:sldMk cId="1334249043" sldId="287"/>
            <ac:spMk id="3" creationId="{93147003-41AA-41B1-A784-FA7C03FEA17C}"/>
          </ac:spMkLst>
        </pc:spChg>
      </pc:sldChg>
      <pc:sldChg chg="modSp mod">
        <pc:chgData name="Clara Passos" userId="d1a525958e0fb6f6" providerId="LiveId" clId="{0208D608-430D-4664-B82E-07B8240AF3FE}" dt="2021-01-07T21:45:10.226" v="531" actId="1076"/>
        <pc:sldMkLst>
          <pc:docMk/>
          <pc:sldMk cId="4228973997" sldId="288"/>
        </pc:sldMkLst>
        <pc:spChg chg="mod">
          <ac:chgData name="Clara Passos" userId="d1a525958e0fb6f6" providerId="LiveId" clId="{0208D608-430D-4664-B82E-07B8240AF3FE}" dt="2021-01-07T21:45:10.226" v="531" actId="1076"/>
          <ac:spMkLst>
            <pc:docMk/>
            <pc:sldMk cId="4228973997" sldId="288"/>
            <ac:spMk id="3" creationId="{53AC8CAB-D03C-4A44-871A-0F0D16A01FC3}"/>
          </ac:spMkLst>
        </pc:spChg>
      </pc:sldChg>
      <pc:sldChg chg="modSp mod">
        <pc:chgData name="Clara Passos" userId="d1a525958e0fb6f6" providerId="LiveId" clId="{0208D608-430D-4664-B82E-07B8240AF3FE}" dt="2021-01-07T21:45:55.942" v="544" actId="2711"/>
        <pc:sldMkLst>
          <pc:docMk/>
          <pc:sldMk cId="1201504666" sldId="289"/>
        </pc:sldMkLst>
        <pc:spChg chg="mod">
          <ac:chgData name="Clara Passos" userId="d1a525958e0fb6f6" providerId="LiveId" clId="{0208D608-430D-4664-B82E-07B8240AF3FE}" dt="2021-01-07T21:45:55.942" v="544" actId="2711"/>
          <ac:spMkLst>
            <pc:docMk/>
            <pc:sldMk cId="1201504666" sldId="289"/>
            <ac:spMk id="3" creationId="{9BBDB365-E12A-4042-87E9-5456762F7167}"/>
          </ac:spMkLst>
        </pc:spChg>
      </pc:sldChg>
      <pc:sldChg chg="modSp mod">
        <pc:chgData name="Clara Passos" userId="d1a525958e0fb6f6" providerId="LiveId" clId="{0208D608-430D-4664-B82E-07B8240AF3FE}" dt="2021-01-07T21:46:10.120" v="550" actId="2711"/>
        <pc:sldMkLst>
          <pc:docMk/>
          <pc:sldMk cId="121691868" sldId="290"/>
        </pc:sldMkLst>
        <pc:spChg chg="mod">
          <ac:chgData name="Clara Passos" userId="d1a525958e0fb6f6" providerId="LiveId" clId="{0208D608-430D-4664-B82E-07B8240AF3FE}" dt="2021-01-07T21:46:10.120" v="550" actId="2711"/>
          <ac:spMkLst>
            <pc:docMk/>
            <pc:sldMk cId="121691868" sldId="290"/>
            <ac:spMk id="3" creationId="{7BD4C405-4456-4237-A654-98DF1D6B82F2}"/>
          </ac:spMkLst>
        </pc:spChg>
      </pc:sldChg>
      <pc:sldChg chg="modSp mod">
        <pc:chgData name="Clara Passos" userId="d1a525958e0fb6f6" providerId="LiveId" clId="{0208D608-430D-4664-B82E-07B8240AF3FE}" dt="2021-01-07T21:46:25.628" v="555" actId="1076"/>
        <pc:sldMkLst>
          <pc:docMk/>
          <pc:sldMk cId="927074361" sldId="291"/>
        </pc:sldMkLst>
        <pc:spChg chg="mod">
          <ac:chgData name="Clara Passos" userId="d1a525958e0fb6f6" providerId="LiveId" clId="{0208D608-430D-4664-B82E-07B8240AF3FE}" dt="2021-01-07T21:46:25.628" v="555" actId="1076"/>
          <ac:spMkLst>
            <pc:docMk/>
            <pc:sldMk cId="927074361" sldId="291"/>
            <ac:spMk id="3" creationId="{D8CDE76B-451E-4669-A209-17C8265849B8}"/>
          </ac:spMkLst>
        </pc:spChg>
      </pc:sldChg>
      <pc:sldChg chg="modSp mod">
        <pc:chgData name="Clara Passos" userId="d1a525958e0fb6f6" providerId="LiveId" clId="{0208D608-430D-4664-B82E-07B8240AF3FE}" dt="2021-01-07T21:48:10.042" v="581" actId="2711"/>
        <pc:sldMkLst>
          <pc:docMk/>
          <pc:sldMk cId="1459428533" sldId="292"/>
        </pc:sldMkLst>
        <pc:spChg chg="mod">
          <ac:chgData name="Clara Passos" userId="d1a525958e0fb6f6" providerId="LiveId" clId="{0208D608-430D-4664-B82E-07B8240AF3FE}" dt="2021-01-07T21:48:10.042" v="581" actId="2711"/>
          <ac:spMkLst>
            <pc:docMk/>
            <pc:sldMk cId="1459428533" sldId="292"/>
            <ac:spMk id="3" creationId="{B09D5E1B-CC04-49B3-821A-F92B6F577C63}"/>
          </ac:spMkLst>
        </pc:spChg>
      </pc:sldChg>
      <pc:sldChg chg="modSp mod">
        <pc:chgData name="Clara Passos" userId="d1a525958e0fb6f6" providerId="LiveId" clId="{0208D608-430D-4664-B82E-07B8240AF3FE}" dt="2021-01-07T21:48:22.530" v="584" actId="2711"/>
        <pc:sldMkLst>
          <pc:docMk/>
          <pc:sldMk cId="3356675768" sldId="294"/>
        </pc:sldMkLst>
        <pc:spChg chg="mod">
          <ac:chgData name="Clara Passos" userId="d1a525958e0fb6f6" providerId="LiveId" clId="{0208D608-430D-4664-B82E-07B8240AF3FE}" dt="2021-01-07T21:48:22.530" v="584" actId="2711"/>
          <ac:spMkLst>
            <pc:docMk/>
            <pc:sldMk cId="3356675768" sldId="294"/>
            <ac:spMk id="3" creationId="{5477A057-A73F-4599-A7A2-560E477F59B3}"/>
          </ac:spMkLst>
        </pc:spChg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930608899" sldId="296"/>
        </pc:sldMkLst>
      </pc:sldChg>
      <pc:sldChg chg="del">
        <pc:chgData name="Clara Passos" userId="d1a525958e0fb6f6" providerId="LiveId" clId="{0208D608-430D-4664-B82E-07B8240AF3FE}" dt="2021-01-07T21:49:12.255" v="585" actId="47"/>
        <pc:sldMkLst>
          <pc:docMk/>
          <pc:sldMk cId="4121837781" sldId="296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853122753" sldId="297"/>
        </pc:sldMkLst>
      </pc:sldChg>
      <pc:sldChg chg="del">
        <pc:chgData name="Clara Passos" userId="d1a525958e0fb6f6" providerId="LiveId" clId="{0208D608-430D-4664-B82E-07B8240AF3FE}" dt="2021-01-07T21:49:12.754" v="586" actId="47"/>
        <pc:sldMkLst>
          <pc:docMk/>
          <pc:sldMk cId="3180333313" sldId="297"/>
        </pc:sldMkLst>
      </pc:sldChg>
      <pc:sldChg chg="del">
        <pc:chgData name="Clara Passos" userId="d1a525958e0fb6f6" providerId="LiveId" clId="{0208D608-430D-4664-B82E-07B8240AF3FE}" dt="2021-01-07T21:49:13.135" v="587" actId="47"/>
        <pc:sldMkLst>
          <pc:docMk/>
          <pc:sldMk cId="684100218" sldId="298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4068660784" sldId="298"/>
        </pc:sldMkLst>
      </pc:sldChg>
      <pc:sldChg chg="del">
        <pc:chgData name="Clara Passos" userId="d1a525958e0fb6f6" providerId="LiveId" clId="{0208D608-430D-4664-B82E-07B8240AF3FE}" dt="2021-01-07T21:49:13.444" v="588" actId="47"/>
        <pc:sldMkLst>
          <pc:docMk/>
          <pc:sldMk cId="3210161563" sldId="299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3669824137" sldId="299"/>
        </pc:sldMkLst>
      </pc:sldChg>
      <pc:sldChg chg="del">
        <pc:chgData name="Clara Passos" userId="d1a525958e0fb6f6" providerId="LiveId" clId="{0208D608-430D-4664-B82E-07B8240AF3FE}" dt="2021-01-07T21:49:13.771" v="589" actId="47"/>
        <pc:sldMkLst>
          <pc:docMk/>
          <pc:sldMk cId="930608899" sldId="300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2680366900" sldId="300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611057565" sldId="301"/>
        </pc:sldMkLst>
      </pc:sldChg>
      <pc:sldChg chg="del">
        <pc:chgData name="Clara Passos" userId="d1a525958e0fb6f6" providerId="LiveId" clId="{0208D608-430D-4664-B82E-07B8240AF3FE}" dt="2021-01-07T21:49:14.095" v="590" actId="47"/>
        <pc:sldMkLst>
          <pc:docMk/>
          <pc:sldMk cId="853122753" sldId="301"/>
        </pc:sldMkLst>
      </pc:sldChg>
      <pc:sldChg chg="del">
        <pc:chgData name="Clara Passos" userId="d1a525958e0fb6f6" providerId="LiveId" clId="{0208D608-430D-4664-B82E-07B8240AF3FE}" dt="2021-01-07T21:49:14.400" v="591" actId="47"/>
        <pc:sldMkLst>
          <pc:docMk/>
          <pc:sldMk cId="4068660784" sldId="302"/>
        </pc:sldMkLst>
      </pc:sldChg>
      <pc:sldChg chg="modSp mod">
        <pc:chgData name="Clara Passos" userId="d1a525958e0fb6f6" providerId="LiveId" clId="{0208D608-430D-4664-B82E-07B8240AF3FE}" dt="2021-01-07T21:49:54.748" v="606" actId="403"/>
        <pc:sldMkLst>
          <pc:docMk/>
          <pc:sldMk cId="3880278546" sldId="303"/>
        </pc:sldMkLst>
        <pc:spChg chg="mod">
          <ac:chgData name="Clara Passos" userId="d1a525958e0fb6f6" providerId="LiveId" clId="{0208D608-430D-4664-B82E-07B8240AF3FE}" dt="2021-01-07T21:49:54.748" v="606" actId="403"/>
          <ac:spMkLst>
            <pc:docMk/>
            <pc:sldMk cId="3880278546" sldId="303"/>
            <ac:spMk id="3" creationId="{56220FA0-50D9-4FAF-8C2C-B8F7CA70A947}"/>
          </ac:spMkLst>
        </pc:spChg>
      </pc:sldChg>
      <pc:sldChg chg="del">
        <pc:chgData name="Clara Passos" userId="d1a525958e0fb6f6" providerId="LiveId" clId="{0208D608-430D-4664-B82E-07B8240AF3FE}" dt="2021-01-07T22:33:53.683" v="817" actId="47"/>
        <pc:sldMkLst>
          <pc:docMk/>
          <pc:sldMk cId="2425019080" sldId="304"/>
        </pc:sldMkLst>
      </pc:sldChg>
      <pc:sldChg chg="modSp mod">
        <pc:chgData name="Clara Passos" userId="d1a525958e0fb6f6" providerId="LiveId" clId="{0208D608-430D-4664-B82E-07B8240AF3FE}" dt="2021-01-07T21:50:26.221" v="612" actId="123"/>
        <pc:sldMkLst>
          <pc:docMk/>
          <pc:sldMk cId="2637779367" sldId="306"/>
        </pc:sldMkLst>
        <pc:spChg chg="mod">
          <ac:chgData name="Clara Passos" userId="d1a525958e0fb6f6" providerId="LiveId" clId="{0208D608-430D-4664-B82E-07B8240AF3FE}" dt="2021-01-07T21:50:26.221" v="612" actId="123"/>
          <ac:spMkLst>
            <pc:docMk/>
            <pc:sldMk cId="2637779367" sldId="306"/>
            <ac:spMk id="3" creationId="{EA92EB60-03D8-4377-9F78-EDCC03ABBFFC}"/>
          </ac:spMkLst>
        </pc:spChg>
      </pc:sldChg>
      <pc:sldChg chg="modSp mod">
        <pc:chgData name="Clara Passos" userId="d1a525958e0fb6f6" providerId="LiveId" clId="{0208D608-430D-4664-B82E-07B8240AF3FE}" dt="2021-01-07T21:50:22.139" v="611" actId="2711"/>
        <pc:sldMkLst>
          <pc:docMk/>
          <pc:sldMk cId="964217726" sldId="308"/>
        </pc:sldMkLst>
        <pc:spChg chg="mod">
          <ac:chgData name="Clara Passos" userId="d1a525958e0fb6f6" providerId="LiveId" clId="{0208D608-430D-4664-B82E-07B8240AF3FE}" dt="2021-01-07T21:50:22.139" v="611" actId="2711"/>
          <ac:spMkLst>
            <pc:docMk/>
            <pc:sldMk cId="964217726" sldId="308"/>
            <ac:spMk id="3" creationId="{EA92EB60-03D8-4377-9F78-EDCC03ABBFFC}"/>
          </ac:spMkLst>
        </pc:spChg>
      </pc:sldChg>
      <pc:sldChg chg="modSp mod">
        <pc:chgData name="Clara Passos" userId="d1a525958e0fb6f6" providerId="LiveId" clId="{0208D608-430D-4664-B82E-07B8240AF3FE}" dt="2021-01-07T21:50:40.759" v="618" actId="123"/>
        <pc:sldMkLst>
          <pc:docMk/>
          <pc:sldMk cId="1085977679" sldId="310"/>
        </pc:sldMkLst>
        <pc:spChg chg="mod">
          <ac:chgData name="Clara Passos" userId="d1a525958e0fb6f6" providerId="LiveId" clId="{0208D608-430D-4664-B82E-07B8240AF3FE}" dt="2021-01-07T21:50:40.759" v="618" actId="123"/>
          <ac:spMkLst>
            <pc:docMk/>
            <pc:sldMk cId="1085977679" sldId="310"/>
            <ac:spMk id="3" creationId="{06FDA993-200A-4C4F-A59D-CB1BB1416D2F}"/>
          </ac:spMkLst>
        </pc:spChg>
      </pc:sldChg>
      <pc:sldChg chg="modSp mod">
        <pc:chgData name="Clara Passos" userId="d1a525958e0fb6f6" providerId="LiveId" clId="{0208D608-430D-4664-B82E-07B8240AF3FE}" dt="2021-01-07T21:50:53.476" v="621" actId="123"/>
        <pc:sldMkLst>
          <pc:docMk/>
          <pc:sldMk cId="1178463532" sldId="312"/>
        </pc:sldMkLst>
        <pc:spChg chg="mod">
          <ac:chgData name="Clara Passos" userId="d1a525958e0fb6f6" providerId="LiveId" clId="{0208D608-430D-4664-B82E-07B8240AF3FE}" dt="2021-01-07T21:50:53.476" v="621" actId="123"/>
          <ac:spMkLst>
            <pc:docMk/>
            <pc:sldMk cId="1178463532" sldId="312"/>
            <ac:spMk id="3" creationId="{D669E83D-24C1-4F86-8A84-ACF1B5D0A96C}"/>
          </ac:spMkLst>
        </pc:spChg>
      </pc:sldChg>
      <pc:sldChg chg="modSp mod">
        <pc:chgData name="Clara Passos" userId="d1a525958e0fb6f6" providerId="LiveId" clId="{0208D608-430D-4664-B82E-07B8240AF3FE}" dt="2021-01-07T21:51:08.636" v="625" actId="123"/>
        <pc:sldMkLst>
          <pc:docMk/>
          <pc:sldMk cId="60373249" sldId="314"/>
        </pc:sldMkLst>
        <pc:spChg chg="mod">
          <ac:chgData name="Clara Passos" userId="d1a525958e0fb6f6" providerId="LiveId" clId="{0208D608-430D-4664-B82E-07B8240AF3FE}" dt="2021-01-07T21:51:08.636" v="625" actId="123"/>
          <ac:spMkLst>
            <pc:docMk/>
            <pc:sldMk cId="60373249" sldId="314"/>
            <ac:spMk id="3" creationId="{8638A519-BB56-4912-AE98-789B522761E5}"/>
          </ac:spMkLst>
        </pc:spChg>
      </pc:sldChg>
      <pc:sldChg chg="modSp mod">
        <pc:chgData name="Clara Passos" userId="d1a525958e0fb6f6" providerId="LiveId" clId="{0208D608-430D-4664-B82E-07B8240AF3FE}" dt="2021-01-07T21:51:21.900" v="628" actId="123"/>
        <pc:sldMkLst>
          <pc:docMk/>
          <pc:sldMk cId="2118031271" sldId="316"/>
        </pc:sldMkLst>
        <pc:spChg chg="mod">
          <ac:chgData name="Clara Passos" userId="d1a525958e0fb6f6" providerId="LiveId" clId="{0208D608-430D-4664-B82E-07B8240AF3FE}" dt="2021-01-07T21:51:21.900" v="628" actId="123"/>
          <ac:spMkLst>
            <pc:docMk/>
            <pc:sldMk cId="2118031271" sldId="316"/>
            <ac:spMk id="3" creationId="{8638A519-BB56-4912-AE98-789B522761E5}"/>
          </ac:spMkLst>
        </pc:spChg>
      </pc:sldChg>
      <pc:sldChg chg="modSp mod">
        <pc:chgData name="Clara Passos" userId="d1a525958e0fb6f6" providerId="LiveId" clId="{0208D608-430D-4664-B82E-07B8240AF3FE}" dt="2021-01-07T21:51:35.588" v="631" actId="2711"/>
        <pc:sldMkLst>
          <pc:docMk/>
          <pc:sldMk cId="2201931601" sldId="318"/>
        </pc:sldMkLst>
        <pc:spChg chg="mod">
          <ac:chgData name="Clara Passos" userId="d1a525958e0fb6f6" providerId="LiveId" clId="{0208D608-430D-4664-B82E-07B8240AF3FE}" dt="2021-01-07T21:51:35.588" v="631" actId="2711"/>
          <ac:spMkLst>
            <pc:docMk/>
            <pc:sldMk cId="2201931601" sldId="318"/>
            <ac:spMk id="3" creationId="{8638A519-BB56-4912-AE98-789B522761E5}"/>
          </ac:spMkLst>
        </pc:spChg>
      </pc:sldChg>
      <pc:sldChg chg="modSp mod">
        <pc:chgData name="Clara Passos" userId="d1a525958e0fb6f6" providerId="LiveId" clId="{0208D608-430D-4664-B82E-07B8240AF3FE}" dt="2021-01-07T21:51:48.108" v="634" actId="123"/>
        <pc:sldMkLst>
          <pc:docMk/>
          <pc:sldMk cId="1822029438" sldId="320"/>
        </pc:sldMkLst>
        <pc:spChg chg="mod">
          <ac:chgData name="Clara Passos" userId="d1a525958e0fb6f6" providerId="LiveId" clId="{0208D608-430D-4664-B82E-07B8240AF3FE}" dt="2021-01-07T21:51:48.108" v="634" actId="123"/>
          <ac:spMkLst>
            <pc:docMk/>
            <pc:sldMk cId="1822029438" sldId="320"/>
            <ac:spMk id="3" creationId="{8638A519-BB56-4912-AE98-789B522761E5}"/>
          </ac:spMkLst>
        </pc:spChg>
      </pc:sldChg>
      <pc:sldChg chg="modSp mod">
        <pc:chgData name="Clara Passos" userId="d1a525958e0fb6f6" providerId="LiveId" clId="{0208D608-430D-4664-B82E-07B8240AF3FE}" dt="2021-01-07T21:52:01.457" v="637" actId="123"/>
        <pc:sldMkLst>
          <pc:docMk/>
          <pc:sldMk cId="3275901865" sldId="322"/>
        </pc:sldMkLst>
        <pc:spChg chg="mod">
          <ac:chgData name="Clara Passos" userId="d1a525958e0fb6f6" providerId="LiveId" clId="{0208D608-430D-4664-B82E-07B8240AF3FE}" dt="2021-01-07T21:52:01.457" v="637" actId="123"/>
          <ac:spMkLst>
            <pc:docMk/>
            <pc:sldMk cId="3275901865" sldId="322"/>
            <ac:spMk id="3" creationId="{8638A519-BB56-4912-AE98-789B522761E5}"/>
          </ac:spMkLst>
        </pc:spChg>
      </pc:sldChg>
      <pc:sldChg chg="modSp mod">
        <pc:chgData name="Clara Passos" userId="d1a525958e0fb6f6" providerId="LiveId" clId="{0208D608-430D-4664-B82E-07B8240AF3FE}" dt="2021-01-07T21:52:19.274" v="645" actId="2711"/>
        <pc:sldMkLst>
          <pc:docMk/>
          <pc:sldMk cId="1257257102" sldId="324"/>
        </pc:sldMkLst>
        <pc:spChg chg="mod">
          <ac:chgData name="Clara Passos" userId="d1a525958e0fb6f6" providerId="LiveId" clId="{0208D608-430D-4664-B82E-07B8240AF3FE}" dt="2021-01-07T21:52:19.274" v="645" actId="2711"/>
          <ac:spMkLst>
            <pc:docMk/>
            <pc:sldMk cId="1257257102" sldId="324"/>
            <ac:spMk id="3" creationId="{8638A519-BB56-4912-AE98-789B522761E5}"/>
          </ac:spMkLst>
        </pc:spChg>
      </pc:sldChg>
      <pc:sldChg chg="modSp mod">
        <pc:chgData name="Clara Passos" userId="d1a525958e0fb6f6" providerId="LiveId" clId="{0208D608-430D-4664-B82E-07B8240AF3FE}" dt="2021-01-07T21:52:59.437" v="656" actId="123"/>
        <pc:sldMkLst>
          <pc:docMk/>
          <pc:sldMk cId="2579523954" sldId="325"/>
        </pc:sldMkLst>
        <pc:spChg chg="mod">
          <ac:chgData name="Clara Passos" userId="d1a525958e0fb6f6" providerId="LiveId" clId="{0208D608-430D-4664-B82E-07B8240AF3FE}" dt="2021-01-07T21:52:26.157" v="647" actId="1076"/>
          <ac:spMkLst>
            <pc:docMk/>
            <pc:sldMk cId="2579523954" sldId="325"/>
            <ac:spMk id="2" creationId="{6E0F9BE7-7638-47EF-B436-1D902313C1CF}"/>
          </ac:spMkLst>
        </pc:spChg>
        <pc:spChg chg="mod">
          <ac:chgData name="Clara Passos" userId="d1a525958e0fb6f6" providerId="LiveId" clId="{0208D608-430D-4664-B82E-07B8240AF3FE}" dt="2021-01-07T21:52:59.437" v="656" actId="123"/>
          <ac:spMkLst>
            <pc:docMk/>
            <pc:sldMk cId="2579523954" sldId="325"/>
            <ac:spMk id="3" creationId="{D29F52AE-1347-4E7B-A0E5-16DA67AE22FA}"/>
          </ac:spMkLst>
        </pc:spChg>
      </pc:sldChg>
      <pc:sldChg chg="modSp mod">
        <pc:chgData name="Clara Passos" userId="d1a525958e0fb6f6" providerId="LiveId" clId="{0208D608-430D-4664-B82E-07B8240AF3FE}" dt="2021-01-07T21:54:24.667" v="694" actId="1076"/>
        <pc:sldMkLst>
          <pc:docMk/>
          <pc:sldMk cId="441910324" sldId="326"/>
        </pc:sldMkLst>
        <pc:spChg chg="mod">
          <ac:chgData name="Clara Passos" userId="d1a525958e0fb6f6" providerId="LiveId" clId="{0208D608-430D-4664-B82E-07B8240AF3FE}" dt="2021-01-07T21:54:24.667" v="694" actId="1076"/>
          <ac:spMkLst>
            <pc:docMk/>
            <pc:sldMk cId="441910324" sldId="326"/>
            <ac:spMk id="3" creationId="{F3A602EC-F2A2-41F5-A0AD-88AF7169B7DA}"/>
          </ac:spMkLst>
        </pc:spChg>
      </pc:sldChg>
      <pc:sldChg chg="del">
        <pc:chgData name="Clara Passos" userId="d1a525958e0fb6f6" providerId="LiveId" clId="{0208D608-430D-4664-B82E-07B8240AF3FE}" dt="2021-01-07T21:54:31.183" v="695" actId="47"/>
        <pc:sldMkLst>
          <pc:docMk/>
          <pc:sldMk cId="3976514361" sldId="327"/>
        </pc:sldMkLst>
      </pc:sldChg>
      <pc:sldChg chg="modSp mod">
        <pc:chgData name="Clara Passos" userId="d1a525958e0fb6f6" providerId="LiveId" clId="{0208D608-430D-4664-B82E-07B8240AF3FE}" dt="2021-01-07T21:56:58.007" v="733" actId="27636"/>
        <pc:sldMkLst>
          <pc:docMk/>
          <pc:sldMk cId="3554283230" sldId="328"/>
        </pc:sldMkLst>
        <pc:spChg chg="mod">
          <ac:chgData name="Clara Passos" userId="d1a525958e0fb6f6" providerId="LiveId" clId="{0208D608-430D-4664-B82E-07B8240AF3FE}" dt="2021-01-07T21:56:58.007" v="733" actId="27636"/>
          <ac:spMkLst>
            <pc:docMk/>
            <pc:sldMk cId="3554283230" sldId="328"/>
            <ac:spMk id="3" creationId="{EEE20F17-2B2A-4286-A912-56E93F225D0B}"/>
          </ac:spMkLst>
        </pc:spChg>
      </pc:sldChg>
      <pc:sldChg chg="del">
        <pc:chgData name="Clara Passos" userId="d1a525958e0fb6f6" providerId="LiveId" clId="{0208D608-430D-4664-B82E-07B8240AF3FE}" dt="2021-01-07T21:57:09.993" v="734" actId="47"/>
        <pc:sldMkLst>
          <pc:docMk/>
          <pc:sldMk cId="383411505" sldId="329"/>
        </pc:sldMkLst>
      </pc:sldChg>
      <pc:sldChg chg="modSp mod">
        <pc:chgData name="Clara Passos" userId="d1a525958e0fb6f6" providerId="LiveId" clId="{0208D608-430D-4664-B82E-07B8240AF3FE}" dt="2021-01-07T21:58:10.845" v="751" actId="27636"/>
        <pc:sldMkLst>
          <pc:docMk/>
          <pc:sldMk cId="1600199741" sldId="330"/>
        </pc:sldMkLst>
        <pc:spChg chg="mod">
          <ac:chgData name="Clara Passos" userId="d1a525958e0fb6f6" providerId="LiveId" clId="{0208D608-430D-4664-B82E-07B8240AF3FE}" dt="2021-01-07T21:58:10.845" v="751" actId="27636"/>
          <ac:spMkLst>
            <pc:docMk/>
            <pc:sldMk cId="1600199741" sldId="330"/>
            <ac:spMk id="3" creationId="{9D32412F-4756-4417-990D-591FCB839E0F}"/>
          </ac:spMkLst>
        </pc:spChg>
      </pc:sldChg>
      <pc:sldChg chg="del">
        <pc:chgData name="Clara Passos" userId="d1a525958e0fb6f6" providerId="LiveId" clId="{0208D608-430D-4664-B82E-07B8240AF3FE}" dt="2021-01-07T21:58:43.552" v="770" actId="47"/>
        <pc:sldMkLst>
          <pc:docMk/>
          <pc:sldMk cId="4230248249" sldId="331"/>
        </pc:sldMkLst>
      </pc:sldChg>
      <pc:sldChg chg="modSp mod">
        <pc:chgData name="Clara Passos" userId="d1a525958e0fb6f6" providerId="LiveId" clId="{0208D608-430D-4664-B82E-07B8240AF3FE}" dt="2021-01-07T21:58:39.484" v="769" actId="14100"/>
        <pc:sldMkLst>
          <pc:docMk/>
          <pc:sldMk cId="2903966657" sldId="332"/>
        </pc:sldMkLst>
        <pc:spChg chg="mod">
          <ac:chgData name="Clara Passos" userId="d1a525958e0fb6f6" providerId="LiveId" clId="{0208D608-430D-4664-B82E-07B8240AF3FE}" dt="2021-01-07T21:58:39.484" v="769" actId="14100"/>
          <ac:spMkLst>
            <pc:docMk/>
            <pc:sldMk cId="2903966657" sldId="332"/>
            <ac:spMk id="3" creationId="{81565490-2F72-4F35-81A5-019782FBE779}"/>
          </ac:spMkLst>
        </pc:spChg>
      </pc:sldChg>
      <pc:sldChg chg="del">
        <pc:chgData name="Clara Passos" userId="d1a525958e0fb6f6" providerId="LiveId" clId="{0208D608-430D-4664-B82E-07B8240AF3FE}" dt="2021-01-07T21:58:56.484" v="771" actId="47"/>
        <pc:sldMkLst>
          <pc:docMk/>
          <pc:sldMk cId="4804220" sldId="333"/>
        </pc:sldMkLst>
      </pc:sldChg>
      <pc:sldChg chg="modSp mod">
        <pc:chgData name="Clara Passos" userId="d1a525958e0fb6f6" providerId="LiveId" clId="{0208D608-430D-4664-B82E-07B8240AF3FE}" dt="2021-01-07T22:00:01.332" v="798" actId="403"/>
        <pc:sldMkLst>
          <pc:docMk/>
          <pc:sldMk cId="3451305800" sldId="334"/>
        </pc:sldMkLst>
        <pc:spChg chg="mod">
          <ac:chgData name="Clara Passos" userId="d1a525958e0fb6f6" providerId="LiveId" clId="{0208D608-430D-4664-B82E-07B8240AF3FE}" dt="2021-01-07T22:00:01.332" v="798" actId="403"/>
          <ac:spMkLst>
            <pc:docMk/>
            <pc:sldMk cId="3451305800" sldId="334"/>
            <ac:spMk id="3" creationId="{3D852156-B970-46DE-ACB5-EEEB1097B69B}"/>
          </ac:spMkLst>
        </pc:spChg>
      </pc:sldChg>
      <pc:sldChg chg="del">
        <pc:chgData name="Clara Passos" userId="d1a525958e0fb6f6" providerId="LiveId" clId="{0208D608-430D-4664-B82E-07B8240AF3FE}" dt="2021-01-07T21:59:02.740" v="772" actId="47"/>
        <pc:sldMkLst>
          <pc:docMk/>
          <pc:sldMk cId="2512129613" sldId="335"/>
        </pc:sldMkLst>
      </pc:sldChg>
      <pc:sldChg chg="modSp mod">
        <pc:chgData name="Clara Passos" userId="d1a525958e0fb6f6" providerId="LiveId" clId="{0208D608-430D-4664-B82E-07B8240AF3FE}" dt="2021-01-07T22:00:46.265" v="816" actId="1076"/>
        <pc:sldMkLst>
          <pc:docMk/>
          <pc:sldMk cId="184685250" sldId="336"/>
        </pc:sldMkLst>
        <pc:spChg chg="mod">
          <ac:chgData name="Clara Passos" userId="d1a525958e0fb6f6" providerId="LiveId" clId="{0208D608-430D-4664-B82E-07B8240AF3FE}" dt="2021-01-07T22:00:46.265" v="816" actId="1076"/>
          <ac:spMkLst>
            <pc:docMk/>
            <pc:sldMk cId="184685250" sldId="336"/>
            <ac:spMk id="3" creationId="{320D47B2-7A25-4494-8AF3-DDF9BDD07442}"/>
          </ac:spMkLst>
        </pc:spChg>
      </pc:sldChg>
      <pc:sldChg chg="del">
        <pc:chgData name="Clara Passos" userId="d1a525958e0fb6f6" providerId="LiveId" clId="{0208D608-430D-4664-B82E-07B8240AF3FE}" dt="2021-01-07T21:59:08.373" v="773" actId="47"/>
        <pc:sldMkLst>
          <pc:docMk/>
          <pc:sldMk cId="3244210695" sldId="337"/>
        </pc:sldMkLst>
      </pc:sldChg>
      <pc:sldChg chg="new">
        <pc:chgData name="Clara Passos" userId="d1a525958e0fb6f6" providerId="LiveId" clId="{0208D608-430D-4664-B82E-07B8240AF3FE}" dt="2021-01-02T16:09:10.175" v="60" actId="680"/>
        <pc:sldMkLst>
          <pc:docMk/>
          <pc:sldMk cId="2753763616" sldId="340"/>
        </pc:sldMkLst>
      </pc:sldChg>
      <pc:sldChg chg="modSp mod">
        <pc:chgData name="Clara Passos" userId="d1a525958e0fb6f6" providerId="LiveId" clId="{0208D608-430D-4664-B82E-07B8240AF3FE}" dt="2021-01-07T21:47:15.142" v="565" actId="404"/>
        <pc:sldMkLst>
          <pc:docMk/>
          <pc:sldMk cId="3841706488" sldId="341"/>
        </pc:sldMkLst>
        <pc:spChg chg="mod">
          <ac:chgData name="Clara Passos" userId="d1a525958e0fb6f6" providerId="LiveId" clId="{0208D608-430D-4664-B82E-07B8240AF3FE}" dt="2021-01-07T21:47:15.142" v="565" actId="404"/>
          <ac:spMkLst>
            <pc:docMk/>
            <pc:sldMk cId="3841706488" sldId="341"/>
            <ac:spMk id="3" creationId="{7762A276-6BBA-4514-92FB-B44C14E97E74}"/>
          </ac:spMkLst>
        </pc:spChg>
      </pc:sldChg>
      <pc:sldChg chg="modSp mod">
        <pc:chgData name="Clara Passos" userId="d1a525958e0fb6f6" providerId="LiveId" clId="{0208D608-430D-4664-B82E-07B8240AF3FE}" dt="2021-01-07T21:47:32.877" v="570" actId="255"/>
        <pc:sldMkLst>
          <pc:docMk/>
          <pc:sldMk cId="311651269" sldId="342"/>
        </pc:sldMkLst>
        <pc:spChg chg="mod">
          <ac:chgData name="Clara Passos" userId="d1a525958e0fb6f6" providerId="LiveId" clId="{0208D608-430D-4664-B82E-07B8240AF3FE}" dt="2021-01-07T21:47:32.877" v="570" actId="255"/>
          <ac:spMkLst>
            <pc:docMk/>
            <pc:sldMk cId="311651269" sldId="342"/>
            <ac:spMk id="3" creationId="{349F1D93-F6F5-433E-96C1-27E566218962}"/>
          </ac:spMkLst>
        </pc:spChg>
      </pc:sldChg>
      <pc:sldChg chg="modSp mod">
        <pc:chgData name="Clara Passos" userId="d1a525958e0fb6f6" providerId="LiveId" clId="{0208D608-430D-4664-B82E-07B8240AF3FE}" dt="2021-01-07T21:47:52.116" v="576" actId="2711"/>
        <pc:sldMkLst>
          <pc:docMk/>
          <pc:sldMk cId="3410160708" sldId="343"/>
        </pc:sldMkLst>
        <pc:spChg chg="mod">
          <ac:chgData name="Clara Passos" userId="d1a525958e0fb6f6" providerId="LiveId" clId="{0208D608-430D-4664-B82E-07B8240AF3FE}" dt="2021-01-07T21:47:52.116" v="576" actId="2711"/>
          <ac:spMkLst>
            <pc:docMk/>
            <pc:sldMk cId="3410160708" sldId="343"/>
            <ac:spMk id="3" creationId="{7762A276-6BBA-4514-92FB-B44C14E97E74}"/>
          </ac:spMkLst>
        </pc:spChg>
      </pc:sldChg>
      <pc:sldChg chg="new">
        <pc:chgData name="Clara Passos" userId="d1a525958e0fb6f6" providerId="LiveId" clId="{0208D608-430D-4664-B82E-07B8240AF3FE}" dt="2021-01-02T16:11:23.862" v="192" actId="680"/>
        <pc:sldMkLst>
          <pc:docMk/>
          <pc:sldMk cId="731673327" sldId="344"/>
        </pc:sldMkLst>
      </pc:sldChg>
      <pc:sldChg chg="add">
        <pc:chgData name="Clara Passos" userId="d1a525958e0fb6f6" providerId="LiveId" clId="{0208D608-430D-4664-B82E-07B8240AF3FE}" dt="2021-01-02T21:35:51.101" v="193"/>
        <pc:sldMkLst>
          <pc:docMk/>
          <pc:sldMk cId="0" sldId="495"/>
        </pc:sldMkLst>
      </pc:sldChg>
      <pc:sldChg chg="add">
        <pc:chgData name="Clara Passos" userId="d1a525958e0fb6f6" providerId="LiveId" clId="{0208D608-430D-4664-B82E-07B8240AF3FE}" dt="2021-01-02T21:35:51.101" v="193"/>
        <pc:sldMkLst>
          <pc:docMk/>
          <pc:sldMk cId="0" sldId="496"/>
        </pc:sldMkLst>
      </pc:sldChg>
      <pc:sldChg chg="add">
        <pc:chgData name="Clara Passos" userId="d1a525958e0fb6f6" providerId="LiveId" clId="{0208D608-430D-4664-B82E-07B8240AF3FE}" dt="2021-01-02T21:35:51.101" v="193"/>
        <pc:sldMkLst>
          <pc:docMk/>
          <pc:sldMk cId="0" sldId="497"/>
        </pc:sldMkLst>
      </pc:sldChg>
      <pc:sldChg chg="add">
        <pc:chgData name="Clara Passos" userId="d1a525958e0fb6f6" providerId="LiveId" clId="{0208D608-430D-4664-B82E-07B8240AF3FE}" dt="2021-01-02T21:35:51.101" v="193"/>
        <pc:sldMkLst>
          <pc:docMk/>
          <pc:sldMk cId="0" sldId="498"/>
        </pc:sldMkLst>
      </pc:sldChg>
      <pc:sldChg chg="add">
        <pc:chgData name="Clara Passos" userId="d1a525958e0fb6f6" providerId="LiveId" clId="{0208D608-430D-4664-B82E-07B8240AF3FE}" dt="2021-01-02T21:35:51.101" v="193"/>
        <pc:sldMkLst>
          <pc:docMk/>
          <pc:sldMk cId="0" sldId="544"/>
        </pc:sldMkLst>
      </pc:sldChg>
      <pc:sldChg chg="add">
        <pc:chgData name="Clara Passos" userId="d1a525958e0fb6f6" providerId="LiveId" clId="{0208D608-430D-4664-B82E-07B8240AF3FE}" dt="2021-01-07T21:29:16.381" v="232"/>
        <pc:sldMkLst>
          <pc:docMk/>
          <pc:sldMk cId="1083820849" sldId="545"/>
        </pc:sldMkLst>
      </pc:sldChg>
      <pc:sldChg chg="add del">
        <pc:chgData name="Clara Passos" userId="d1a525958e0fb6f6" providerId="LiveId" clId="{0208D608-430D-4664-B82E-07B8240AF3FE}" dt="2021-01-07T21:29:20.223" v="233" actId="47"/>
        <pc:sldMkLst>
          <pc:docMk/>
          <pc:sldMk cId="2929640324" sldId="546"/>
        </pc:sldMkLst>
      </pc:sldChg>
      <pc:sldChg chg="addSp delSp modSp mod">
        <pc:chgData name="Clara Passos" userId="d1a525958e0fb6f6" providerId="LiveId" clId="{0208D608-430D-4664-B82E-07B8240AF3FE}" dt="2021-01-07T21:31:18.296" v="265" actId="1076"/>
        <pc:sldMkLst>
          <pc:docMk/>
          <pc:sldMk cId="3726594981" sldId="546"/>
        </pc:sldMkLst>
        <pc:spChg chg="del">
          <ac:chgData name="Clara Passos" userId="d1a525958e0fb6f6" providerId="LiveId" clId="{0208D608-430D-4664-B82E-07B8240AF3FE}" dt="2021-01-07T21:31:09.535" v="262" actId="478"/>
          <ac:spMkLst>
            <pc:docMk/>
            <pc:sldMk cId="3726594981" sldId="546"/>
            <ac:spMk id="2" creationId="{D2C824CB-9169-48BC-AA26-EB1A50E402F0}"/>
          </ac:spMkLst>
        </pc:spChg>
        <pc:spChg chg="mod">
          <ac:chgData name="Clara Passos" userId="d1a525958e0fb6f6" providerId="LiveId" clId="{0208D608-430D-4664-B82E-07B8240AF3FE}" dt="2021-01-07T21:31:18.296" v="265" actId="1076"/>
          <ac:spMkLst>
            <pc:docMk/>
            <pc:sldMk cId="3726594981" sldId="546"/>
            <ac:spMk id="3" creationId="{534BABB7-F597-4888-8EEB-0FB434FC0667}"/>
          </ac:spMkLst>
        </pc:spChg>
        <pc:spChg chg="add del mod">
          <ac:chgData name="Clara Passos" userId="d1a525958e0fb6f6" providerId="LiveId" clId="{0208D608-430D-4664-B82E-07B8240AF3FE}" dt="2021-01-07T21:31:11.490" v="263" actId="478"/>
          <ac:spMkLst>
            <pc:docMk/>
            <pc:sldMk cId="3726594981" sldId="546"/>
            <ac:spMk id="5" creationId="{9801C835-CDA9-48B1-BC00-E74BEA2CEEEB}"/>
          </ac:spMkLst>
        </pc:spChg>
      </pc:sldChg>
      <pc:sldChg chg="delSp modSp new mod">
        <pc:chgData name="Clara Passos" userId="d1a525958e0fb6f6" providerId="LiveId" clId="{0208D608-430D-4664-B82E-07B8240AF3FE}" dt="2021-01-07T21:35:09.637" v="341" actId="255"/>
        <pc:sldMkLst>
          <pc:docMk/>
          <pc:sldMk cId="957113525" sldId="549"/>
        </pc:sldMkLst>
        <pc:spChg chg="del">
          <ac:chgData name="Clara Passos" userId="d1a525958e0fb6f6" providerId="LiveId" clId="{0208D608-430D-4664-B82E-07B8240AF3FE}" dt="2021-01-07T21:33:53.745" v="319" actId="478"/>
          <ac:spMkLst>
            <pc:docMk/>
            <pc:sldMk cId="957113525" sldId="549"/>
            <ac:spMk id="2" creationId="{4CB7509A-7428-43DD-B304-6B45E6AEA86B}"/>
          </ac:spMkLst>
        </pc:spChg>
        <pc:spChg chg="mod">
          <ac:chgData name="Clara Passos" userId="d1a525958e0fb6f6" providerId="LiveId" clId="{0208D608-430D-4664-B82E-07B8240AF3FE}" dt="2021-01-07T21:35:09.637" v="341" actId="255"/>
          <ac:spMkLst>
            <pc:docMk/>
            <pc:sldMk cId="957113525" sldId="549"/>
            <ac:spMk id="3" creationId="{77B3268A-21EA-4BDC-BEAE-DFDBDF0BE630}"/>
          </ac:spMkLst>
        </pc:spChg>
      </pc:sldChg>
      <pc:sldChg chg="delSp modSp new mod">
        <pc:chgData name="Clara Passos" userId="d1a525958e0fb6f6" providerId="LiveId" clId="{0208D608-430D-4664-B82E-07B8240AF3FE}" dt="2021-01-07T21:37:48.016" v="388" actId="255"/>
        <pc:sldMkLst>
          <pc:docMk/>
          <pc:sldMk cId="3685857734" sldId="550"/>
        </pc:sldMkLst>
        <pc:spChg chg="del">
          <ac:chgData name="Clara Passos" userId="d1a525958e0fb6f6" providerId="LiveId" clId="{0208D608-430D-4664-B82E-07B8240AF3FE}" dt="2021-01-07T21:37:27.239" v="383" actId="478"/>
          <ac:spMkLst>
            <pc:docMk/>
            <pc:sldMk cId="3685857734" sldId="550"/>
            <ac:spMk id="2" creationId="{94DED505-1DE7-4559-96FA-4B0C8AA67173}"/>
          </ac:spMkLst>
        </pc:spChg>
        <pc:spChg chg="mod">
          <ac:chgData name="Clara Passos" userId="d1a525958e0fb6f6" providerId="LiveId" clId="{0208D608-430D-4664-B82E-07B8240AF3FE}" dt="2021-01-07T21:37:48.016" v="388" actId="255"/>
          <ac:spMkLst>
            <pc:docMk/>
            <pc:sldMk cId="3685857734" sldId="550"/>
            <ac:spMk id="3" creationId="{0AD3620B-1DD7-49BC-B226-B7B5FD51718B}"/>
          </ac:spMkLst>
        </pc:spChg>
      </pc:sldChg>
      <pc:sldChg chg="delSp modSp new mod">
        <pc:chgData name="Clara Passos" userId="d1a525958e0fb6f6" providerId="LiveId" clId="{0208D608-430D-4664-B82E-07B8240AF3FE}" dt="2021-01-07T21:44:25.104" v="517" actId="2711"/>
        <pc:sldMkLst>
          <pc:docMk/>
          <pc:sldMk cId="3521232951" sldId="553"/>
        </pc:sldMkLst>
        <pc:spChg chg="del">
          <ac:chgData name="Clara Passos" userId="d1a525958e0fb6f6" providerId="LiveId" clId="{0208D608-430D-4664-B82E-07B8240AF3FE}" dt="2021-01-07T21:44:04.746" v="510" actId="478"/>
          <ac:spMkLst>
            <pc:docMk/>
            <pc:sldMk cId="3521232951" sldId="553"/>
            <ac:spMk id="2" creationId="{3D785627-FC01-46AC-894E-F2909BD87E56}"/>
          </ac:spMkLst>
        </pc:spChg>
        <pc:spChg chg="mod">
          <ac:chgData name="Clara Passos" userId="d1a525958e0fb6f6" providerId="LiveId" clId="{0208D608-430D-4664-B82E-07B8240AF3FE}" dt="2021-01-07T21:44:25.104" v="517" actId="2711"/>
          <ac:spMkLst>
            <pc:docMk/>
            <pc:sldMk cId="3521232951" sldId="553"/>
            <ac:spMk id="3" creationId="{36392761-4EF7-4800-A1E9-782AA01C8F10}"/>
          </ac:spMkLst>
        </pc:spChg>
      </pc:sldChg>
      <pc:sldChg chg="delSp modSp new mod">
        <pc:chgData name="Clara Passos" userId="d1a525958e0fb6f6" providerId="LiveId" clId="{0208D608-430D-4664-B82E-07B8240AF3FE}" dt="2021-01-07T21:45:37.532" v="539" actId="123"/>
        <pc:sldMkLst>
          <pc:docMk/>
          <pc:sldMk cId="2255285511" sldId="554"/>
        </pc:sldMkLst>
        <pc:spChg chg="del">
          <ac:chgData name="Clara Passos" userId="d1a525958e0fb6f6" providerId="LiveId" clId="{0208D608-430D-4664-B82E-07B8240AF3FE}" dt="2021-01-07T21:45:16.743" v="533" actId="478"/>
          <ac:spMkLst>
            <pc:docMk/>
            <pc:sldMk cId="2255285511" sldId="554"/>
            <ac:spMk id="2" creationId="{71BBCCE3-A4AC-4201-B75D-AED49B6F5FED}"/>
          </ac:spMkLst>
        </pc:spChg>
        <pc:spChg chg="mod">
          <ac:chgData name="Clara Passos" userId="d1a525958e0fb6f6" providerId="LiveId" clId="{0208D608-430D-4664-B82E-07B8240AF3FE}" dt="2021-01-07T21:45:37.532" v="539" actId="123"/>
          <ac:spMkLst>
            <pc:docMk/>
            <pc:sldMk cId="2255285511" sldId="554"/>
            <ac:spMk id="3" creationId="{51DC0EA0-A226-4B2E-A01C-6F257413F0BE}"/>
          </ac:spMkLst>
        </pc:spChg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4121837781" sldId="555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3180333313" sldId="556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684100218" sldId="557"/>
        </pc:sldMkLst>
      </pc:sldChg>
      <pc:sldChg chg="add">
        <pc:chgData name="Clara Passos" userId="d1a525958e0fb6f6" providerId="LiveId" clId="{0208D608-430D-4664-B82E-07B8240AF3FE}" dt="2021-01-07T21:49:16.983" v="592"/>
        <pc:sldMkLst>
          <pc:docMk/>
          <pc:sldMk cId="3210161563" sldId="558"/>
        </pc:sldMkLst>
      </pc:sldChg>
      <pc:sldChg chg="addSp delSp modSp mod">
        <pc:chgData name="Clara Passos" userId="d1a525958e0fb6f6" providerId="LiveId" clId="{0208D608-430D-4664-B82E-07B8240AF3FE}" dt="2021-01-07T21:54:41.298" v="697" actId="478"/>
        <pc:sldMkLst>
          <pc:docMk/>
          <pc:sldMk cId="131670374" sldId="559"/>
        </pc:sldMkLst>
        <pc:spChg chg="del">
          <ac:chgData name="Clara Passos" userId="d1a525958e0fb6f6" providerId="LiveId" clId="{0208D608-430D-4664-B82E-07B8240AF3FE}" dt="2021-01-07T21:54:39.219" v="696" actId="478"/>
          <ac:spMkLst>
            <pc:docMk/>
            <pc:sldMk cId="131670374" sldId="559"/>
            <ac:spMk id="2" creationId="{6E0F9BE7-7638-47EF-B436-1D902313C1CF}"/>
          </ac:spMkLst>
        </pc:spChg>
        <pc:spChg chg="add del mod">
          <ac:chgData name="Clara Passos" userId="d1a525958e0fb6f6" providerId="LiveId" clId="{0208D608-430D-4664-B82E-07B8240AF3FE}" dt="2021-01-07T21:54:41.298" v="697" actId="478"/>
          <ac:spMkLst>
            <pc:docMk/>
            <pc:sldMk cId="131670374" sldId="559"/>
            <ac:spMk id="5" creationId="{90591DF0-BF9F-4731-A329-48F7067724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436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537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0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666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102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88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468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60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954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38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E127-D766-4F46-ACA4-C9C9876340A9}" type="datetimeFigureOut">
              <a:rPr lang="pt-BR" smtClean="0"/>
              <a:t>24/10/2021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26D4-10AA-4419-B210-FB43AC7232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425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8A160D0-BB49-4D53-8246-C70DF2208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" y="104775"/>
            <a:ext cx="8905875" cy="6429375"/>
          </a:xfrm>
        </p:spPr>
        <p:txBody>
          <a:bodyPr>
            <a:noAutofit/>
          </a:bodyPr>
          <a:lstStyle/>
          <a:p>
            <a:r>
              <a:rPr lang="pt-BR" sz="8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8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2º DOMINGO DO TEMPO COMUM</a:t>
            </a:r>
            <a:r>
              <a:rPr lang="pt-BR" sz="8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8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8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8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8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271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658" y="915159"/>
            <a:ext cx="8594034" cy="6532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Toda a terra te adore Ó Senhor do universo Os louvores do teu nome; </a:t>
            </a:r>
            <a:r>
              <a:rPr lang="pt-B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 o povo em seus versos!</a:t>
            </a:r>
            <a:endParaRPr lang="pt-BR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3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64D0B7-F05E-45EA-9B89-41F35CBE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12035"/>
            <a:ext cx="8719930" cy="638754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Ninguém feche o coração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Escutemos sua voz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6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ão sejamos tão ingratos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6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 e qual nossos avós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6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ereçamos o que Ele Tem guardado para nós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6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83" y="915159"/>
            <a:ext cx="8594034" cy="6532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Toda a terra te adore Ó Senhor do universo Os louvores do teu nome; </a:t>
            </a:r>
            <a:r>
              <a:rPr lang="pt-B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 o povo em seus versos!</a:t>
            </a:r>
            <a:endParaRPr lang="pt-BR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1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64B55-FFB2-4080-9BDE-82CE4E54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1D40BF-4B0F-4D21-80E3-CE10E3F0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8339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LEITURA DO LIVRO DO PRPFERA ISAIS</a:t>
            </a:r>
            <a:b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Is62,1-5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089189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7A24F-3E1A-4FA0-B095-E38A080AD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432904"/>
            <a:ext cx="8680174" cy="49626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Leitura do Primeiro Livro de Samuel 3,3b-10.19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E58C01-A53A-4387-A0D5-13CC90A8B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43692"/>
            <a:ext cx="8680174" cy="67143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 de Sião não me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calarei, por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 de Jerusalém não 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descansarei, enquanto 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surgir nela, como um luzeiro, a justiça</a:t>
            </a:r>
            <a:b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não se acender nela, como uma tocha, a salvação.</a:t>
            </a:r>
            <a:endParaRPr lang="pt-BR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7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B3268A-21EA-4BDC-BEAE-DFDBDF0BE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87" y="156754"/>
            <a:ext cx="8719930" cy="67012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nações verão a tua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justiça, todos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reis verão a tua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glória; serás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chamada com um nome novo,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 boca do Senhor há de designar.</a:t>
            </a:r>
          </a:p>
        </p:txBody>
      </p:sp>
    </p:spTree>
    <p:extLst>
      <p:ext uri="{BB962C8B-B14F-4D97-AF65-F5344CB8AC3E}">
        <p14:creationId xmlns:p14="http://schemas.microsoft.com/office/powerpoint/2010/main" val="957113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D480E4-78AB-405F-A617-B9F25AE49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38539"/>
            <a:ext cx="8772939" cy="65200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serás uma coroa de glória na mão do Senhor,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diadema real nas mãos de teu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Deus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Não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te chamarão Abandonada,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tua terra não mais será chamada Deserta;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727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87D926-1534-4427-ABDD-B9E4FED6B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7" y="384313"/>
            <a:ext cx="8719930" cy="621527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teu nome será Minha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Predileta 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tua terra será 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Bem-Casada, pois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Senhor agradou-se de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tua terra será desposada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5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7E0CEE-C5CE-42F4-B0B0-DF9A526A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331304"/>
            <a:ext cx="8825947" cy="60562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como o jovem desposa a donzela,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teus filhos te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desposam; 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a noiva é a alegria do </a:t>
            </a:r>
            <a:r>
              <a:rPr lang="pt-BR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noivo,assim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tu és a alegria de teu Deus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6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4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20C18-6DFD-49B6-905A-A8FC187A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16" y="805208"/>
            <a:ext cx="831656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Silêncio !</a:t>
            </a:r>
          </a:p>
          <a:p>
            <a:pPr marL="0" indent="0" algn="ctr">
              <a:buNone/>
            </a:pPr>
            <a:endParaRPr lang="pt-BR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Desligue o celular !</a:t>
            </a:r>
          </a:p>
        </p:txBody>
      </p:sp>
    </p:spTree>
    <p:extLst>
      <p:ext uri="{BB962C8B-B14F-4D97-AF65-F5344CB8AC3E}">
        <p14:creationId xmlns:p14="http://schemas.microsoft.com/office/powerpoint/2010/main" val="2355346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D3620B-1DD7-49BC-B226-B7B5FD517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521" y="483326"/>
            <a:ext cx="8237054" cy="48343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</a:t>
            </a: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DEUS!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57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SALMO RESPONSORIAL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95(96)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84664"/>
            <a:ext cx="7886700" cy="547333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Cantai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Senhor Deus um canto novo,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manifestai os seus prodígios entre os povos!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93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8804A9-5341-4FC8-A110-C75060241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98783"/>
            <a:ext cx="8799443" cy="6427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Senhor Deus um canto novo,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cantai ao Senhor Deus, 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terra inteira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bendizei seu santo nome!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284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A09788-EF79-497B-8F96-C30089F31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773"/>
            <a:ext cx="8971722" cy="656853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Cantai ao Senhor Deus um canto novo,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manifestai os seus prodígios entre os povos!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72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DE76B-451E-4669-A209-17C82658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4" y="222069"/>
            <a:ext cx="8462342" cy="64399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após dia anunciai sua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salvação, manifestai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sua glória entre as nações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entre os povos do universo seus prodígios!</a:t>
            </a:r>
            <a:r>
              <a:rPr lang="pt-BR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94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C826A9-E4E3-428F-A393-CB1BE8020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0629"/>
            <a:ext cx="8856616" cy="650530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Cantai ao Senhor Deus um canto novo,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manifestai os seus prodígios entre os Povos!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289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9A3AB-2412-497A-B58D-AD92854D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487"/>
            <a:ext cx="7886700" cy="647148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Salmo 39(40)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28650" y="174486"/>
            <a:ext cx="7886700" cy="643531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família das nações, dai ao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Senhor, ó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nações, dai ao Senhor poder e glória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dai-lhe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glória que é devida ao seu nome!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Oferecei um sacrifício nos seus átrios.</a:t>
            </a:r>
          </a:p>
        </p:txBody>
      </p:sp>
    </p:spTree>
    <p:extLst>
      <p:ext uri="{BB962C8B-B14F-4D97-AF65-F5344CB8AC3E}">
        <p14:creationId xmlns:p14="http://schemas.microsoft.com/office/powerpoint/2010/main" val="3859657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A08BF7-DBF8-4884-9D3A-CA024D57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7" y="733425"/>
            <a:ext cx="8719931" cy="598542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Cantai ao Senhor Deus um canto novo,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manifestai os seus prodígios entre os Povos!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31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0"/>
            <a:ext cx="8175716" cy="68580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Adorai-o no esplendor da santidade,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inteira, estremecei diante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dele! Publicai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as nações: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Senhor! Pois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povos ele julga com justiça</a:t>
            </a:r>
          </a:p>
        </p:txBody>
      </p:sp>
    </p:spTree>
    <p:extLst>
      <p:ext uri="{BB962C8B-B14F-4D97-AF65-F5344CB8AC3E}">
        <p14:creationId xmlns:p14="http://schemas.microsoft.com/office/powerpoint/2010/main" val="2755939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Cantai ao Senhor Deus um canto novo,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manifestai os seus prodígios entre os Povos!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687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13008-85DC-4E8A-9126-B5C1642F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3C9376-DFB8-4F05-9A4C-6087EA178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656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997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Leitura da Primeira carta de São Paulo aos Coríntios 12,4-11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0574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D063BA-8703-4465-8F04-F696392DB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04503"/>
            <a:ext cx="8640418" cy="6753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Irmãos: Há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diversidade de dons, mas um mesmo é 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espírito. Há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diversidade de ministérios, mas um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Senhor.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diferentes atividades, mas um mesmo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Deus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23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5ECC53-E6AD-4518-A66E-14F5F8F4C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" y="695324"/>
            <a:ext cx="8759687" cy="599702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realiza todas as coisas em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um é dada a manifestação do Espírito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vista do bem comum.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é dada pelo Espírito a palavra da sabedoria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98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D063BA-8703-4465-8F04-F696392DB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274320"/>
            <a:ext cx="8640418" cy="635176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outro, a palavra da ciência segundo o mesmo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Espírito. 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outro, a fé no mesmo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Espírito. 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outro, o dom de curas no mesmo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Espírito. 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outro, o poder de fazer milagres.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5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F625F5-328E-4373-872F-89651722C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74321"/>
            <a:ext cx="8680174" cy="64842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outro, profecia. A outro, discernimento de espíritos.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outro, falar línguas estranhas.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outro, interpretação de línguas.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15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D063BA-8703-4465-8F04-F696392DB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209006"/>
            <a:ext cx="8640418" cy="641708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estas coisas as realiza um e o mesmo Espírito,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distribui a cada um conforme quer.</a:t>
            </a: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591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F55EB-CEB9-4F6C-A6E2-EC1F9CC0E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440"/>
            <a:ext cx="7886700" cy="655755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Palavra do Senhor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Graças a Deus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65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039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147003-41AA-41B1-A784-FA7C03FEA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848138"/>
            <a:ext cx="8746434" cy="53803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0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b="0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04600"/>
          </a:xfrm>
        </p:spPr>
        <p:txBody>
          <a:bodyPr/>
          <a:lstStyle/>
          <a:p>
            <a:pPr algn="ctr"/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Aleluia, Aleluia, Aleluia, Aleluia </a:t>
            </a:r>
            <a:r>
              <a:rPr lang="pt-B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424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2B087-C7AE-4EC1-B876-876ECFBC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Refrão Orante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D8581F-7239-4200-8334-2EFE3F37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12" y="1812372"/>
            <a:ext cx="867437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6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54D6C0B-6C25-46BF-B6A2-F52F5648D05C}"/>
              </a:ext>
            </a:extLst>
          </p:cNvPr>
          <p:cNvSpPr txBox="1"/>
          <p:nvPr/>
        </p:nvSpPr>
        <p:spPr>
          <a:xfrm>
            <a:off x="-80010" y="1812372"/>
            <a:ext cx="9144000" cy="378565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querido, </a:t>
            </a:r>
          </a:p>
          <a:p>
            <a:pPr marL="0" indent="0" algn="ctr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Filho do Pai!</a:t>
            </a:r>
          </a:p>
          <a:p>
            <a:pPr marL="0" indent="0" algn="ctr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Louvarei a Deus!</a:t>
            </a:r>
            <a:endParaRPr lang="pt-BR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24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392761-4EF7-4800-A1E9-782AA01C8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3" y="1095375"/>
            <a:ext cx="8868227" cy="546508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senhor, Deus chamou, por meio do Evangelho, a fim de alcançarmos a gloria de Cristo</a:t>
            </a:r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32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AC8CAB-D03C-4A44-871A-0F0D16A01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57" y="1257300"/>
            <a:ext cx="8723086" cy="4940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73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DC0EA0-A226-4B2E-A01C-6F257413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800100"/>
            <a:ext cx="8795657" cy="53768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Evangelho </a:t>
            </a:r>
          </a:p>
          <a:p>
            <a:pPr marL="0" indent="0" algn="ctr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2,1-11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2855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BDB365-E12A-4042-87E9-5456762F7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800100"/>
            <a:ext cx="8831943" cy="5920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5046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D4C405-4456-4237-A654-98DF1D6B8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657225"/>
            <a:ext cx="8781143" cy="591730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HOMILIA</a:t>
            </a: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18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CDE76B-451E-4669-A209-17C82658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43" y="1885950"/>
            <a:ext cx="8355693" cy="39074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Palavra do </a:t>
            </a:r>
          </a:p>
        </p:txBody>
      </p:sp>
    </p:spTree>
    <p:extLst>
      <p:ext uri="{BB962C8B-B14F-4D97-AF65-F5344CB8AC3E}">
        <p14:creationId xmlns:p14="http://schemas.microsoft.com/office/powerpoint/2010/main" val="9270743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1FA62-5354-4D38-9736-9D608BC4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85F0C1-B7BF-470A-94DB-18BA44C2C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Mostrai, nos Senhor, o vosso amor</a:t>
            </a: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7636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2A276-6BBA-4514-92FB-B44C14E9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2124075"/>
            <a:ext cx="8766629" cy="4052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7064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9F1D93-F6F5-433E-96C1-27E566218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7700"/>
            <a:ext cx="9042400" cy="584018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12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62A276-6BBA-4514-92FB-B44C14E9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313509"/>
            <a:ext cx="8723086" cy="633403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Sabes, senhor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temos é tão pouco pra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dar, mas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pouco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 queremos com os irmãos compartilhar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16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BE94F-394F-44AC-BBC7-E1D5D206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896F16-5B6F-4B7F-BB73-81DF723AF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60726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27107F-A0FC-4AA8-A960-5BC8D302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"/>
            <a:ext cx="7886700" cy="657061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Queremos nesta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hora diante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irmãos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Comprometer a vida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a união</a:t>
            </a:r>
          </a:p>
        </p:txBody>
      </p:sp>
    </p:spTree>
    <p:extLst>
      <p:ext uri="{BB962C8B-B14F-4D97-AF65-F5344CB8AC3E}">
        <p14:creationId xmlns:p14="http://schemas.microsoft.com/office/powerpoint/2010/main" val="7316733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4BB2BA-CC64-44BE-B3FD-6751D36D9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6"/>
            <a:ext cx="7886700" cy="604810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Sabes, senhor</a:t>
            </a:r>
            <a:b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temos é tão pouco pra dar, mas esse pouco nós queremos com os irmãos compartilhar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273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8F3EF5-75F7-41E6-A9C0-5F57D403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77A057-A73F-4599-A7A2-560E477F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30629"/>
            <a:ext cx="9039225" cy="651659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Sabemos que é difícil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bens compartilhar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com a tua graça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Senhor, podemos dar</a:t>
            </a:r>
            <a:endParaRPr lang="pt-BR" sz="7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757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90EFD3-63F9-4560-9333-0FC3F1AC1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6" y="0"/>
            <a:ext cx="8908868" cy="6858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Sabes, senhor</a:t>
            </a:r>
            <a:b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temos é tão pouco pra dar, mas esse pouco nós queremos com os irmãos</a:t>
            </a: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compartilhar</a:t>
            </a:r>
            <a:endParaRPr lang="pt-BR" sz="6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7512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F569-B5C7-486C-B382-84001101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3934"/>
            <a:ext cx="7886700" cy="642039"/>
          </a:xfrm>
        </p:spPr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32" y="-217952"/>
            <a:ext cx="8438736" cy="668406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Olhando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teu exemplo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Senhor, vamos seguir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Fazendo o bem a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sem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exigir</a:t>
            </a:r>
            <a: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377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E18181-5B12-4B2F-B980-D2CD55D60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48194"/>
            <a:ext cx="8547652" cy="63746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Sabes, senhor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temos é tão pouco pra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 mas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pouco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 queremos com os irmãos compartilhar</a:t>
            </a:r>
          </a:p>
        </p:txBody>
      </p:sp>
    </p:spTree>
    <p:extLst>
      <p:ext uri="{BB962C8B-B14F-4D97-AF65-F5344CB8AC3E}">
        <p14:creationId xmlns:p14="http://schemas.microsoft.com/office/powerpoint/2010/main" val="31803333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866899"/>
            <a:ext cx="8792817" cy="47326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002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313F3D-9D03-41DF-A420-55143FE9F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56755"/>
            <a:ext cx="8613913" cy="64163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EUCARISTICA </a:t>
            </a:r>
          </a:p>
          <a:p>
            <a:pPr marL="0" indent="0" algn="ctr">
              <a:buNone/>
            </a:pP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615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390650"/>
            <a:ext cx="8653670" cy="516917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MANDAI VOSSO ESPIRITO SANTO!</a:t>
            </a:r>
            <a: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088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2C9F57-54F7-4271-9620-396C9A922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30629"/>
            <a:ext cx="8680174" cy="6482207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 VEZ QUE SE COMO DESSE PÃO,TODA VEZ QUE SE BEBE DESTE VINHO,SE RECORDA A PAIXÃO DE JESUS CRISTO,E SE FICA ESPERANDO SUA VOLTA.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2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824CB-9169-48BC-AA26-EB1A50E4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334"/>
            <a:ext cx="7886700" cy="46976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de abertura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95" y="921717"/>
            <a:ext cx="8892209" cy="5936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Toda a terra te adore Ó Senhor do universo Os louvores do teu nome; </a:t>
            </a:r>
            <a:r>
              <a:rPr lang="pt-B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 o povo em seus versos!</a:t>
            </a:r>
            <a:endParaRPr lang="pt-BR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7526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22069"/>
            <a:ext cx="8693426" cy="639076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RECEBEI,Ó SENHOR</a:t>
            </a: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NOSSA OFERTA!</a:t>
            </a:r>
            <a: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607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282B69-A5E6-4F31-A357-7B6359E0C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56755"/>
            <a:ext cx="8449090" cy="64163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ESPIRITO NOS </a:t>
            </a: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NUM</a:t>
            </a:r>
          </a:p>
          <a:p>
            <a:pPr marL="0" indent="0" algn="ctr">
              <a:buNone/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SÓ CORPO!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8241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F601B-2CB6-4C63-B464-DEDAF0FA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235131"/>
            <a:ext cx="8474008" cy="638773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CAMINHAMOS </a:t>
            </a: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ESTRADA</a:t>
            </a: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JESUS!</a:t>
            </a:r>
            <a: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669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28C574-9D29-4554-8E55-9BB43F06A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4320"/>
            <a:ext cx="7886700" cy="590264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CAMINHAMOS </a:t>
            </a: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ESTRADA</a:t>
            </a: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JESUS!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val="6110575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220FA0-50D9-4FAF-8C2C-B8F7CA70A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" y="548641"/>
            <a:ext cx="9027886" cy="56283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ESPERAMOS </a:t>
            </a: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ENTRAR NA VIDA ETERNA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785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F937CF-F5CA-4B39-A1D6-075878386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18011"/>
            <a:ext cx="7886700" cy="57589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TODOS DAI </a:t>
            </a: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LUZ QUE</a:t>
            </a:r>
          </a:p>
          <a:p>
            <a:pPr marL="0" indent="0" algn="ctr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SE APAGA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585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92EB60-03D8-4377-9F78-EDCC03AB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0"/>
            <a:ext cx="8850993" cy="6176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alt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7793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45DC90-3BBA-436D-83A7-F52990A6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18011"/>
            <a:ext cx="7886700" cy="57589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ASSIM EM CANÁ, FOI ASSIM</a:t>
            </a:r>
            <a:b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OS SINAIS DE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JESUSCOMEÇARAM</a:t>
            </a: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GLÓRIA SE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MANIFESTOU E </a:t>
            </a: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DISCÍPULOS ACREDITARAM!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2747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92EB60-03D8-4377-9F78-EDCC03AB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7" y="195943"/>
            <a:ext cx="8765268" cy="6557554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BENDITO O DEUS DE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ISRAEL QUE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SEU POVO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VISITOU 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DEU-NOS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LIBERTAÇÃO,ENVIANDO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SALVADOR,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CASA DO REI DAVI,</a:t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 UNGIDO SERVIDOR.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177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0DB76D-23B7-4D19-BFE9-DA164FBD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ASSIM EM CANÁ, FOI ASSIM</a:t>
            </a:r>
            <a:b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OS SINAIS DE JESUSCOMEÇARAM</a:t>
            </a:r>
            <a:b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GLÓRIA SE MANIFESTOU E OS DISCÍPULOS ACREDITARAM!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37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BF3D26-6B00-432F-B943-0C0E9F6D0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51790"/>
            <a:ext cx="8680174" cy="62815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5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Venham todos, com alegria aclamar nosso Senhor. Caminhando ao seu encontro Proclamando seu louvor. Ele é o Rei dos reis E dos deuses o maior.</a:t>
            </a:r>
            <a:endParaRPr lang="pt-BR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803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FDA993-200A-4C4F-A59D-CB1BB1416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71" y="117566"/>
            <a:ext cx="8239579" cy="664899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CUMPRIU-SE A VOZ DOS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PROFETAS,DESDE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TEMPOS MAIS ANTIGOS,</a:t>
            </a:r>
            <a:b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QUIS LIBERTAR O SEU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POVO DO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 DOS </a:t>
            </a: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INIMIGOS,LEMBRANDO-SE DA  ALIANÇA DE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ABRAÃO </a:t>
            </a:r>
            <a:endParaRPr lang="pt-B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ANTIGOS.</a:t>
            </a:r>
            <a:endParaRPr lang="pt-BR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776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A314E0-7814-4AA9-B5DD-EAFFBD6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25" y="1"/>
            <a:ext cx="7886700" cy="659674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5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ASSIM EM CANÁ, FOI ASSIM</a:t>
            </a:r>
            <a:br>
              <a:rPr lang="pt-BR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OS SINAIS DE JESUSCOMEÇARAM</a:t>
            </a:r>
            <a:br>
              <a:rPr lang="pt-BR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GLÓRIA SE MANIFESTOU E OS DISCÍPULOS ACREDITARAM!</a:t>
            </a:r>
            <a:endParaRPr lang="pt-BR" sz="5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27472346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69E83D-24C1-4F86-8A84-ACF1B5D0A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261257"/>
            <a:ext cx="8312150" cy="619179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FEZ A SEU POVO A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PROMESSA DE 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VIVER NA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LIBERDADE,SEM 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MEDOS E SEM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PAVORES DOS 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AGEM COM MALDADE</a:t>
            </a:r>
            <a:b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SEMPRE A ELE SERVIR,</a:t>
            </a:r>
            <a:b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JUSTIÇA E SANTIDADE.</a:t>
            </a:r>
            <a:endParaRPr lang="pt-BR" sz="5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635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94F47F-6F90-4BF0-84B4-C612A4891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63593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</a:t>
            </a: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EM CANÁ, FOI </a:t>
            </a:r>
            <a:r>
              <a:rPr lang="pt-B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 QUE </a:t>
            </a: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SINAIS DE JESUSCOMEÇARAM</a:t>
            </a:r>
            <a:b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GLÓRIA SE MANIFESTOU E OS DISCÍPULOS ACREDITARAM!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285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38A519-BB56-4912-AE98-789B52276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43691"/>
            <a:ext cx="8285117" cy="622372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ELE O SOL ORIENTE</a:t>
            </a:r>
            <a:b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NOS VEIO VISITAR</a:t>
            </a:r>
            <a:b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MORTE DA ESCURIDÃO</a:t>
            </a:r>
            <a:b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VEM A TODOS LIBERTAR.</a:t>
            </a:r>
            <a:b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NÓS SEU POVO </a:t>
            </a:r>
            <a:r>
              <a:rPr lang="pt-BR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EUNIDO,PARA </a:t>
            </a:r>
            <a: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AZ </a:t>
            </a:r>
          </a:p>
          <a:p>
            <a:pPr marL="0" indent="0" algn="ctr">
              <a:buNone/>
            </a:pPr>
            <a:r>
              <a:rPr lang="pt-BR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 </a:t>
            </a:r>
            <a:r>
              <a:rPr lang="pt-B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CAMINHAR</a:t>
            </a:r>
            <a:endParaRPr lang="pt-BR" sz="53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324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C72FB0-57DF-4708-BC3B-5C635E8CB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194"/>
            <a:ext cx="7886700" cy="612648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sz="5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</a:t>
            </a: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 EM CANÁ, FOI ASSIM QUE OS SINAIS DE JESUSCOMEÇARAM</a:t>
            </a:r>
            <a:b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GLÓRIA SE MANIFESTOU E OS DISCÍPULOS ACREDITARAM!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7647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3336" y="104503"/>
            <a:ext cx="7886700" cy="5915706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NOSSO PAI DEMOS GLÓRIA E A JESUS LOUVOR,TAMBEM LOUVOR E GLORIA,IGUALMENTE AO ESPIRITO QUE VEM.QUE NOSSO LOUVOR SE ESTENDA HOJE,AGORA E SEMPRE.AMEM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9143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7027" y="258083"/>
            <a:ext cx="7886700" cy="622109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ASSIM EM CANÁ, FOI ASSIM QUE OS SINAIS DE JESUSCOMEÇARAM</a:t>
            </a:r>
            <a:b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GLÓRIA SE MANIFESTOU E OS DISCÍPULOS ACREDITARAM!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82690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38A519-BB56-4912-AE98-789B52276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14" y="209006"/>
            <a:ext cx="8780236" cy="62733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</a:t>
            </a:r>
            <a:r>
              <a:rPr lang="pt-BR" altLang="pt-BR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endParaRPr lang="pt-BR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3127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>
            <a:extLst>
              <a:ext uri="{FF2B5EF4-FFF2-40B4-BE49-F238E27FC236}">
                <a16:creationId xmlns:a16="http://schemas.microsoft.com/office/drawing/2014/main" id="{57AD24FF-BC91-442D-8810-29A99DE7D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30629"/>
            <a:ext cx="9144000" cy="6257108"/>
          </a:xfrm>
        </p:spPr>
        <p:txBody>
          <a:bodyPr anchor="ctr">
            <a:noAutofit/>
          </a:bodyPr>
          <a:lstStyle/>
          <a:p>
            <a:r>
              <a:rPr lang="pt-BR" alt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PELAS VOCAÇÕES AGOSTINIANAS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4BABB7-F597-4888-8EEB-0FB434FC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758" y="905634"/>
            <a:ext cx="8594034" cy="6532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Toda a terra te adore Ó Senhor do universo Os louvores do teu nome; </a:t>
            </a:r>
            <a:r>
              <a:rPr lang="pt-B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7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 o povo em seus versos!</a:t>
            </a:r>
            <a:endParaRPr lang="pt-BR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949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tângulo 1">
            <a:extLst>
              <a:ext uri="{FF2B5EF4-FFF2-40B4-BE49-F238E27FC236}">
                <a16:creationId xmlns:a16="http://schemas.microsoft.com/office/drawing/2014/main" id="{DF4BDC91-B013-4565-862D-3A18D584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" y="72221"/>
            <a:ext cx="91440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 Jesus Cristo, humildemente nós Vos pedimos, chamai para o caminho da vida religiosa, muitos jovens, que dedicando sua vida para os irmãos, serão verdadeiramente testemunhas do Vosso </a:t>
            </a:r>
            <a:r>
              <a:rPr lang="pt-BR" alt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Evangelho</a:t>
            </a: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tângulo 1">
            <a:extLst>
              <a:ext uri="{FF2B5EF4-FFF2-40B4-BE49-F238E27FC236}">
                <a16:creationId xmlns:a16="http://schemas.microsoft.com/office/drawing/2014/main" id="{2D6DFDB9-EEA6-4AB2-AC53-A0A19B71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91440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Infundi no coração da nossa juventude o amor, a coragem e a força, para estar pronta a deixar tudo para encontrar tudo em Vós. Chamai mais irmãos e irmãs para continuar viva a vida religiosa na Ordem Agostiniana.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tângulo 1">
            <a:extLst>
              <a:ext uri="{FF2B5EF4-FFF2-40B4-BE49-F238E27FC236}">
                <a16:creationId xmlns:a16="http://schemas.microsoft.com/office/drawing/2014/main" id="{3088D6C0-DE4D-4E11-AF34-A15E7ECA8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620713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Fortalecei com a vossa graça aqueles que já estão trabalhando na Vossa Igreja. Dai-lhes amor, coragem e graça para que nunca se afastem de Vós e de Vossa Vocação.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tângulo 1">
            <a:extLst>
              <a:ext uri="{FF2B5EF4-FFF2-40B4-BE49-F238E27FC236}">
                <a16:creationId xmlns:a16="http://schemas.microsoft.com/office/drawing/2014/main" id="{96A816D0-2E97-48E9-8329-94B2E5D7D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-240744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Virgem </a:t>
            </a:r>
            <a:r>
              <a:rPr lang="pt-BR" alt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Maria, Mãe da Consolação e Correia, levai esta oração ao vosso Filho e não deixeis que ela seja em vão. </a:t>
            </a:r>
            <a:r>
              <a:rPr lang="pt-BR" alt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Dai-nos </a:t>
            </a:r>
            <a:r>
              <a:rPr lang="pt-BR" alt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aquela fé, aquele "Sim", aquele zelo, de continuarmos firmes na edificação da Igreja.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Amém!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6E7CE3-C607-48D9-B623-B8C77C41A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304800"/>
            <a:ext cx="8693426" cy="62285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65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Tudo é dele: Abismos, montes, mar e terra ele formou. De joelhos adoremos este Deus que nos criou, </a:t>
            </a:r>
            <a:r>
              <a:rPr lang="pt-BR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65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ois nós somos seu rebanho </a:t>
            </a:r>
            <a:r>
              <a:rPr lang="pt-BR" sz="6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65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Ele é nosso Pastor.</a:t>
            </a:r>
            <a:endParaRPr lang="pt-BR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01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955</Words>
  <Application>Microsoft Office PowerPoint</Application>
  <PresentationFormat>Apresentação na tela (4:3)</PresentationFormat>
  <Paragraphs>117</Paragraphs>
  <Slides>83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83</vt:i4>
      </vt:variant>
    </vt:vector>
  </HeadingPairs>
  <TitlesOfParts>
    <vt:vector size="88" baseType="lpstr">
      <vt:lpstr>Arial</vt:lpstr>
      <vt:lpstr>Calibri</vt:lpstr>
      <vt:lpstr>Calibri Light</vt:lpstr>
      <vt:lpstr>Times New Roman</vt:lpstr>
      <vt:lpstr>Tema do Office</vt:lpstr>
      <vt:lpstr> 2º DOMINGO DO TEMPO COMUM  </vt:lpstr>
      <vt:lpstr>Apresentação do PowerPoint</vt:lpstr>
      <vt:lpstr>REFRÃO ORANTE</vt:lpstr>
      <vt:lpstr>Refrão Orante</vt:lpstr>
      <vt:lpstr>CANTO DE ABERTURA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Leitura do Primeiro Livro de Samuel 3,3b-10.19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SALMO RESPONSORIAL - Sl 95(96)</vt:lpstr>
      <vt:lpstr>Apresentação do PowerPoint</vt:lpstr>
      <vt:lpstr>Apresentação do PowerPoint</vt:lpstr>
      <vt:lpstr>Apresentação do PowerPoint</vt:lpstr>
      <vt:lpstr>Apresentação do PowerPoint</vt:lpstr>
      <vt:lpstr>Salmo 39(40)</vt:lpstr>
      <vt:lpstr>Apresentação do PowerPoint</vt:lpstr>
      <vt:lpstr>Apresentação do PowerPoint</vt:lpstr>
      <vt:lpstr>Apresentação do PowerPoint</vt:lpstr>
      <vt:lpstr>Apresentação do PowerPoint</vt:lpstr>
      <vt:lpstr>Leitura da Primeira carta de São Paulo aos Coríntios 12,4-11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Aleluia, Aleluia, Aleluia, Aleluia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ORAÇÃO PELAS VOCAÇÕES AGOSTINIANAS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DOMINGO DO TEMPO COMUM</dc:title>
  <dc:creator>Clara Passos</dc:creator>
  <cp:lastModifiedBy>Edilene</cp:lastModifiedBy>
  <cp:revision>39</cp:revision>
  <dcterms:created xsi:type="dcterms:W3CDTF">2021-01-02T14:18:14Z</dcterms:created>
  <dcterms:modified xsi:type="dcterms:W3CDTF">2021-10-24T14:17:24Z</dcterms:modified>
</cp:coreProperties>
</file>