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sldIdLst>
    <p:sldId id="256" r:id="rId2"/>
    <p:sldId id="258" r:id="rId3"/>
    <p:sldId id="259" r:id="rId4"/>
    <p:sldId id="260" r:id="rId5"/>
    <p:sldId id="261" r:id="rId6"/>
    <p:sldId id="628" r:id="rId7"/>
    <p:sldId id="263" r:id="rId8"/>
    <p:sldId id="264" r:id="rId9"/>
    <p:sldId id="629" r:id="rId10"/>
    <p:sldId id="630" r:id="rId11"/>
    <p:sldId id="631" r:id="rId12"/>
    <p:sldId id="632" r:id="rId13"/>
    <p:sldId id="633" r:id="rId14"/>
    <p:sldId id="634" r:id="rId15"/>
    <p:sldId id="549" r:id="rId16"/>
    <p:sldId id="550" r:id="rId17"/>
    <p:sldId id="635" r:id="rId18"/>
    <p:sldId id="554" r:id="rId19"/>
    <p:sldId id="642" r:id="rId20"/>
    <p:sldId id="599" r:id="rId21"/>
    <p:sldId id="600" r:id="rId22"/>
    <p:sldId id="601" r:id="rId23"/>
    <p:sldId id="602" r:id="rId24"/>
    <p:sldId id="714" r:id="rId25"/>
    <p:sldId id="637" r:id="rId26"/>
    <p:sldId id="715" r:id="rId27"/>
    <p:sldId id="641" r:id="rId28"/>
    <p:sldId id="591" r:id="rId29"/>
    <p:sldId id="592" r:id="rId30"/>
    <p:sldId id="712" r:id="rId31"/>
    <p:sldId id="594" r:id="rId32"/>
    <p:sldId id="713" r:id="rId33"/>
    <p:sldId id="272" r:id="rId34"/>
    <p:sldId id="563" r:id="rId35"/>
    <p:sldId id="603" r:id="rId36"/>
    <p:sldId id="614" r:id="rId37"/>
    <p:sldId id="280" r:id="rId38"/>
    <p:sldId id="564" r:id="rId39"/>
    <p:sldId id="292" r:id="rId40"/>
    <p:sldId id="293" r:id="rId41"/>
    <p:sldId id="716" r:id="rId42"/>
    <p:sldId id="717" r:id="rId43"/>
    <p:sldId id="718" r:id="rId44"/>
    <p:sldId id="719" r:id="rId45"/>
    <p:sldId id="268" r:id="rId46"/>
    <p:sldId id="269" r:id="rId47"/>
    <p:sldId id="720" r:id="rId48"/>
    <p:sldId id="270" r:id="rId49"/>
    <p:sldId id="721" r:id="rId50"/>
    <p:sldId id="271" r:id="rId51"/>
    <p:sldId id="722" r:id="rId52"/>
    <p:sldId id="723" r:id="rId53"/>
    <p:sldId id="724" r:id="rId54"/>
    <p:sldId id="273" r:id="rId55"/>
    <p:sldId id="262" r:id="rId56"/>
    <p:sldId id="274" r:id="rId57"/>
    <p:sldId id="725" r:id="rId58"/>
    <p:sldId id="275" r:id="rId59"/>
    <p:sldId id="726" r:id="rId60"/>
    <p:sldId id="276" r:id="rId61"/>
    <p:sldId id="265" r:id="rId62"/>
    <p:sldId id="278" r:id="rId63"/>
    <p:sldId id="277" r:id="rId64"/>
    <p:sldId id="727" r:id="rId65"/>
    <p:sldId id="681" r:id="rId66"/>
    <p:sldId id="682" r:id="rId67"/>
    <p:sldId id="728" r:id="rId68"/>
    <p:sldId id="729" r:id="rId69"/>
    <p:sldId id="730" r:id="rId70"/>
    <p:sldId id="731" r:id="rId71"/>
    <p:sldId id="732" r:id="rId72"/>
    <p:sldId id="733" r:id="rId73"/>
    <p:sldId id="734" r:id="rId74"/>
    <p:sldId id="735" r:id="rId75"/>
    <p:sldId id="736" r:id="rId76"/>
    <p:sldId id="495" r:id="rId77"/>
    <p:sldId id="496" r:id="rId78"/>
    <p:sldId id="497" r:id="rId79"/>
    <p:sldId id="498" r:id="rId80"/>
    <p:sldId id="544" r:id="rId81"/>
    <p:sldId id="546" r:id="rId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7FBB218D-E2F5-415C-87DF-DF41AA8F6547}"/>
    <pc:docChg chg="modSld">
      <pc:chgData name="Clara Passos" userId="d1a525958e0fb6f6" providerId="LiveId" clId="{7FBB218D-E2F5-415C-87DF-DF41AA8F6547}" dt="2021-08-22T16:27:51.702" v="5" actId="403"/>
      <pc:docMkLst>
        <pc:docMk/>
      </pc:docMkLst>
      <pc:sldChg chg="modSp mod">
        <pc:chgData name="Clara Passos" userId="d1a525958e0fb6f6" providerId="LiveId" clId="{7FBB218D-E2F5-415C-87DF-DF41AA8F6547}" dt="2021-08-22T16:27:37.864" v="2" actId="404"/>
        <pc:sldMkLst>
          <pc:docMk/>
          <pc:sldMk cId="2611077976" sldId="264"/>
        </pc:sldMkLst>
        <pc:spChg chg="mod">
          <ac:chgData name="Clara Passos" userId="d1a525958e0fb6f6" providerId="LiveId" clId="{7FBB218D-E2F5-415C-87DF-DF41AA8F6547}" dt="2021-08-22T16:27:37.864" v="2" actId="404"/>
          <ac:spMkLst>
            <pc:docMk/>
            <pc:sldMk cId="2611077976" sldId="264"/>
            <ac:spMk id="3" creationId="{0BFC2CEF-CC7A-4BC0-895B-0835A42955B7}"/>
          </ac:spMkLst>
        </pc:spChg>
      </pc:sldChg>
      <pc:sldChg chg="modSp mod">
        <pc:chgData name="Clara Passos" userId="d1a525958e0fb6f6" providerId="LiveId" clId="{7FBB218D-E2F5-415C-87DF-DF41AA8F6547}" dt="2021-08-22T16:27:43.047" v="3" actId="403"/>
        <pc:sldMkLst>
          <pc:docMk/>
          <pc:sldMk cId="1385576388" sldId="630"/>
        </pc:sldMkLst>
        <pc:spChg chg="mod">
          <ac:chgData name="Clara Passos" userId="d1a525958e0fb6f6" providerId="LiveId" clId="{7FBB218D-E2F5-415C-87DF-DF41AA8F6547}" dt="2021-08-22T16:27:43.047" v="3" actId="403"/>
          <ac:spMkLst>
            <pc:docMk/>
            <pc:sldMk cId="1385576388" sldId="630"/>
            <ac:spMk id="3" creationId="{0BFC2CEF-CC7A-4BC0-895B-0835A42955B7}"/>
          </ac:spMkLst>
        </pc:spChg>
      </pc:sldChg>
      <pc:sldChg chg="modSp mod">
        <pc:chgData name="Clara Passos" userId="d1a525958e0fb6f6" providerId="LiveId" clId="{7FBB218D-E2F5-415C-87DF-DF41AA8F6547}" dt="2021-08-22T16:27:51.702" v="5" actId="403"/>
        <pc:sldMkLst>
          <pc:docMk/>
          <pc:sldMk cId="626718099" sldId="632"/>
        </pc:sldMkLst>
        <pc:spChg chg="mod">
          <ac:chgData name="Clara Passos" userId="d1a525958e0fb6f6" providerId="LiveId" clId="{7FBB218D-E2F5-415C-87DF-DF41AA8F6547}" dt="2021-08-22T16:27:51.702" v="5" actId="403"/>
          <ac:spMkLst>
            <pc:docMk/>
            <pc:sldMk cId="626718099" sldId="632"/>
            <ac:spMk id="3" creationId="{0BFC2CEF-CC7A-4BC0-895B-0835A42955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5AC7C-AEDB-4E3B-B9E3-42B932A827AC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2E36F-186C-4E69-A462-5C9252A9B5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19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id="{E5797911-7163-4771-AABE-239E614917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id="{838BF476-B5F6-45CD-8581-0BA8A542C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4EA11B93-0AE4-4DF6-BC9A-10F52A1A59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BCA210-8350-4A6F-A6AD-51491FBD796E}" type="slidenum">
              <a:rPr lang="pt-BR" altLang="pt-BR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45</a:t>
            </a:fld>
            <a:endParaRPr lang="pt-BR" altLang="pt-B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2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2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33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79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93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2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76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08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8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22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89553-164B-42B6-9439-A1FE0BF1D2D0}" type="datetimeFigureOut">
              <a:rPr lang="pt-BR" smtClean="0"/>
              <a:t>22/08/2021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57CC-E206-460A-A0CA-4EACDAF9D7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20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D8B68-7287-42CD-BBC8-C23AA81752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14DD82-32C9-4CDA-BB38-3A36294BF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63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montanhas rodeiam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feliz Jerusalém.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Senhor cerca seu povo,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não temer ninguém.</a:t>
            </a:r>
          </a:p>
          <a:p>
            <a:pPr marL="0" indent="0" algn="ctr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7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sou a salvação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povo meu, do povo meu,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diz é o Senhor.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povo por mim clama,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 Deus serei e ouvirei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 sempre o seu clamor.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8FE1655-85FE-473A-881E-1EC75585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69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4589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 a paz para o teu povo,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teu povo de Israel.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Venha a paz para o teu povo,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 tu és um Deus fiel</a:t>
            </a:r>
          </a:p>
        </p:txBody>
      </p:sp>
    </p:spTree>
    <p:extLst>
      <p:ext uri="{BB962C8B-B14F-4D97-AF65-F5344CB8AC3E}">
        <p14:creationId xmlns:p14="http://schemas.microsoft.com/office/powerpoint/2010/main" val="62671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sou a salvação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povo meu, do povo meu,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diz é o Senhor.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povo por mim clama,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 Deus serei e ouvirei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 sempre o seu clamor.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8FE1655-85FE-473A-881E-1EC75585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20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82DA6-2D33-4117-B2C5-2B04CDDB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21B8D9-67C1-40F2-8F14-8BABE1EDF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19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93380"/>
            <a:ext cx="8923313" cy="64203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2203"/>
            <a:ext cx="9144000" cy="6428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ímpios dizem: Armemos ciladas ao justo, porque sua presença nos incomoda: ele se opõe ao nosso modo de agir, repreende em nós as transgressões da lei e nos reprova as faltas contra a nossa disciplina. Vejamos, pois, se é verdade o que ele diz, e comprovemos o que vai acontecer com ele.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21DEDDB-F46C-44C3-A541-BBC241F61B5B}"/>
              </a:ext>
            </a:extLst>
          </p:cNvPr>
          <p:cNvSpPr txBox="1"/>
          <p:nvPr/>
        </p:nvSpPr>
        <p:spPr>
          <a:xfrm>
            <a:off x="1066624" y="17428"/>
            <a:ext cx="72231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</a:rPr>
              <a:t>Leitura do Livro da Sabedoria 2,12.17-20</a:t>
            </a:r>
          </a:p>
        </p:txBody>
      </p:sp>
    </p:spTree>
    <p:extLst>
      <p:ext uri="{BB962C8B-B14F-4D97-AF65-F5344CB8AC3E}">
        <p14:creationId xmlns:p14="http://schemas.microsoft.com/office/powerpoint/2010/main" val="209396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79022"/>
            <a:ext cx="9059593" cy="6699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Se, de fato, o justo é 'filho de Deus', Deus o defenderá e o livrará das mãos dos seus inimigos. Vamos pô-lo à prova com ofensas e torturas, para ver a sua serenidade e provar a sua paciência;</a:t>
            </a:r>
          </a:p>
        </p:txBody>
      </p:sp>
    </p:spTree>
    <p:extLst>
      <p:ext uri="{BB962C8B-B14F-4D97-AF65-F5344CB8AC3E}">
        <p14:creationId xmlns:p14="http://schemas.microsoft.com/office/powerpoint/2010/main" val="3378289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" y="79022"/>
            <a:ext cx="9059593" cy="6699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vamos condená-lo à morte vergonhosa, porque, de acordo com suas palavras, virá alguém em seu socorro'.</a:t>
            </a:r>
          </a:p>
        </p:txBody>
      </p:sp>
    </p:spTree>
    <p:extLst>
      <p:ext uri="{BB962C8B-B14F-4D97-AF65-F5344CB8AC3E}">
        <p14:creationId xmlns:p14="http://schemas.microsoft.com/office/powerpoint/2010/main" val="48650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1311965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3715042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01F6D-5F49-47E9-8105-1A7C3841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77991B-8237-475A-AFD2-3C131B01F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9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50" y="1929641"/>
            <a:ext cx="8928100" cy="238760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25º DOMINGO DO TEMPO COMUM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02C61-49E7-4CE6-921D-AE5120E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13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 - </a:t>
            </a:r>
            <a:r>
              <a:rPr lang="pt-BR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4436"/>
            <a:ext cx="9144000" cy="3693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o Senhor quem sustenta minha vida!</a:t>
            </a:r>
          </a:p>
        </p:txBody>
      </p:sp>
    </p:spTree>
    <p:extLst>
      <p:ext uri="{BB962C8B-B14F-4D97-AF65-F5344CB8AC3E}">
        <p14:creationId xmlns:p14="http://schemas.microsoft.com/office/powerpoint/2010/main" val="251382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vosso nome, salvai-me, Senhor; e dai-me a vossa justiça! Ó meu Deus, atendei minha prece e escutai as palavras que eu digo!</a:t>
            </a:r>
          </a:p>
        </p:txBody>
      </p:sp>
    </p:spTree>
    <p:extLst>
      <p:ext uri="{BB962C8B-B14F-4D97-AF65-F5344CB8AC3E}">
        <p14:creationId xmlns:p14="http://schemas.microsoft.com/office/powerpoint/2010/main" val="4276179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o Senhor quem sustenta minha vida!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36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011478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 contra mim orgulhosos se insurgem, e violentos perseguem-me a vida: não há lugar para Deus aos seus olhos. Quem me protege e me ampara é meu Deus; é o Senhor quem sustenta minha vida!</a:t>
            </a:r>
          </a:p>
        </p:txBody>
      </p:sp>
    </p:spTree>
    <p:extLst>
      <p:ext uri="{BB962C8B-B14F-4D97-AF65-F5344CB8AC3E}">
        <p14:creationId xmlns:p14="http://schemas.microsoft.com/office/powerpoint/2010/main" val="1981712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o Senhor quem sustenta minha vida!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83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0331C6-0F63-40CF-9DE9-67C247C6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339"/>
            <a:ext cx="9144000" cy="6294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5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Quero ofertar-vos o meu sacrifício de coração e com muita alegria; quero louvar, ó Senhor, vosso nome, quero cantar vosso nome que é bom!</a:t>
            </a:r>
          </a:p>
        </p:txBody>
      </p:sp>
    </p:spTree>
    <p:extLst>
      <p:ext uri="{BB962C8B-B14F-4D97-AF65-F5344CB8AC3E}">
        <p14:creationId xmlns:p14="http://schemas.microsoft.com/office/powerpoint/2010/main" val="1484632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601C07-377D-4A43-95E5-BED56BB6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2525"/>
            <a:ext cx="9144000" cy="492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o Senhor quem sustenta minha vida!</a:t>
            </a:r>
          </a:p>
          <a:p>
            <a:pPr marL="0" indent="0" algn="ctr">
              <a:buNone/>
            </a:pP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66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14495-B66D-46C1-AAA4-F282D4AF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741AC3-82FC-4ADA-B46C-B735973F8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949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4D4CE-306D-4E28-A14B-A1E60DA1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60228"/>
            <a:ext cx="7886700" cy="45719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>
                <a:solidFill>
                  <a:schemeClr val="bg1"/>
                </a:solidFill>
              </a:rPr>
            </a:b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5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Caríssimos: Onde há inveja e rivalidade, aí estão as desordens e toda espécie de obras más. Por outra parte, a sabedoria que vem do alto é, antes de tudo, pura, depois pacífica, modesta, conciliadora, cheia de misericórdia e de bons frutos, sem parcialidade e sem fingimento.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B75AC3B-EC40-48CC-BCF6-775FFA733980}"/>
              </a:ext>
            </a:extLst>
          </p:cNvPr>
          <p:cNvSpPr txBox="1"/>
          <p:nvPr/>
        </p:nvSpPr>
        <p:spPr>
          <a:xfrm>
            <a:off x="226743" y="83207"/>
            <a:ext cx="86905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Leitura da Carta de São Tiago 3,16-4,3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48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fruto da justiça é semeado na paz, para aqueles que promovem a paz. De onde vêm as guerras? De onde vêm as brigas entre vós? Não vêm, justamente, das paixões que estão em conflito dentro de vós? Cobiçais, mas não conseguis ter.</a:t>
            </a:r>
          </a:p>
        </p:txBody>
      </p:sp>
    </p:spTree>
    <p:extLst>
      <p:ext uri="{BB962C8B-B14F-4D97-AF65-F5344CB8AC3E}">
        <p14:creationId xmlns:p14="http://schemas.microsoft.com/office/powerpoint/2010/main" val="244479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D0732C-92DF-4D00-B64E-8593E4A0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45"/>
            <a:ext cx="9144000" cy="67194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Matais e cultivais inveja, mas não conseguis êxito. Brigais e fazeis guerra, mas não conseguis possuir. E a razão está em que não pedis. Pedis, sim, mas não recebeis, porque pedis mal. Pois só quereis esbanjar o pedido nos vossos prazeres.</a:t>
            </a:r>
          </a:p>
        </p:txBody>
      </p:sp>
    </p:spTree>
    <p:extLst>
      <p:ext uri="{BB962C8B-B14F-4D97-AF65-F5344CB8AC3E}">
        <p14:creationId xmlns:p14="http://schemas.microsoft.com/office/powerpoint/2010/main" val="801361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F38A8-F8F8-4C3C-9503-E8407BDA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070" y="861391"/>
            <a:ext cx="9992139" cy="3246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-Palavra do Senhor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-Graças a Deus</a:t>
            </a:r>
          </a:p>
        </p:txBody>
      </p:sp>
    </p:spTree>
    <p:extLst>
      <p:ext uri="{BB962C8B-B14F-4D97-AF65-F5344CB8AC3E}">
        <p14:creationId xmlns:p14="http://schemas.microsoft.com/office/powerpoint/2010/main" val="71639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7D9B-AC15-4562-A1B0-1367AF6C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684CC-1950-4667-9947-0E555A34D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5695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889A2-2591-4E5A-9E01-9F7AD703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96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Aclamação ao Evangelho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5A2F25-6CAC-47E4-88ED-62798DFE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4731"/>
            <a:ext cx="9144000" cy="49026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 Evangelho o Pai nos chamou a fim de alcançarmos a glória de Nosso Senhor Jesus Cristo. </a:t>
            </a:r>
          </a:p>
        </p:txBody>
      </p:sp>
    </p:spTree>
    <p:extLst>
      <p:ext uri="{BB962C8B-B14F-4D97-AF65-F5344CB8AC3E}">
        <p14:creationId xmlns:p14="http://schemas.microsoft.com/office/powerpoint/2010/main" val="3211365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2D1CF-28FF-4898-AE3D-996F82D1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BE7DF3-AFB8-4F84-88D5-A8E3A328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557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404730"/>
            <a:ext cx="8905461" cy="4984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Evangelho - Mc 9,30-37</a:t>
            </a:r>
          </a:p>
        </p:txBody>
      </p:sp>
    </p:spTree>
    <p:extLst>
      <p:ext uri="{BB962C8B-B14F-4D97-AF65-F5344CB8AC3E}">
        <p14:creationId xmlns:p14="http://schemas.microsoft.com/office/powerpoint/2010/main" val="2863552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AD8A3-FFA9-4435-9AE2-7191ED31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112DE2-4283-4E79-8561-AFB9F356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108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CFF0-8CDE-408D-B84D-AB77FF20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1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B1BB38-187F-430D-A78A-027690261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" y="1914203"/>
            <a:ext cx="8958961" cy="434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Ouvi,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1019295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5CBB9-2DCE-49ED-86FF-9F25F3B4E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42AB1-3401-438B-BE83-010076BD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684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F569-B5C7-486C-B382-84001101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cristãos tinham tudo em comum: dividiam seus bens com alegria. Deus espera que os dons de cada um, se repartam com amor no dia a dia (BIS)</a:t>
            </a:r>
          </a:p>
        </p:txBody>
      </p:sp>
    </p:spTree>
    <p:extLst>
      <p:ext uri="{BB962C8B-B14F-4D97-AF65-F5344CB8AC3E}">
        <p14:creationId xmlns:p14="http://schemas.microsoft.com/office/powerpoint/2010/main" val="41218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760AB-6126-40C1-9862-64B71256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5" y="174017"/>
            <a:ext cx="9024730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Deus criou este mundo para todos. Quem tem mais é chamado a repartir com os outros o pão, a instrução e o </a:t>
            </a:r>
            <a:r>
              <a:rPr lang="pt-BR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progresso. Fazer o irmão sorrir.</a:t>
            </a:r>
          </a:p>
        </p:txBody>
      </p:sp>
    </p:spTree>
    <p:extLst>
      <p:ext uri="{BB962C8B-B14F-4D97-AF65-F5344CB8AC3E}">
        <p14:creationId xmlns:p14="http://schemas.microsoft.com/office/powerpoint/2010/main" val="31803333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cristãos tinham tudo em comum: dividiam seus bens com alegria. Deus espera que os dons de cada um, se repartam com amor no dia a dia (BIS)</a:t>
            </a:r>
          </a:p>
        </p:txBody>
      </p:sp>
    </p:spTree>
    <p:extLst>
      <p:ext uri="{BB962C8B-B14F-4D97-AF65-F5344CB8AC3E}">
        <p14:creationId xmlns:p14="http://schemas.microsoft.com/office/powerpoint/2010/main" val="25826385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5" y="174017"/>
            <a:ext cx="9024730" cy="5432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Mas, acima de alguém que tem riquezas, está o homem que cresce em seu valor. E, liberto, caminha par Deus, repartindo com todos o amor.</a:t>
            </a:r>
          </a:p>
        </p:txBody>
      </p:sp>
    </p:spTree>
    <p:extLst>
      <p:ext uri="{BB962C8B-B14F-4D97-AF65-F5344CB8AC3E}">
        <p14:creationId xmlns:p14="http://schemas.microsoft.com/office/powerpoint/2010/main" val="2411691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438897"/>
            <a:ext cx="8931966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cristãos tinham tudo em comum: dividiam seus bens com alegria. Deus espera que os dons de cada um, se repartam com amor no dia a dia (BIS)</a:t>
            </a:r>
          </a:p>
        </p:txBody>
      </p:sp>
    </p:spTree>
    <p:extLst>
      <p:ext uri="{BB962C8B-B14F-4D97-AF65-F5344CB8AC3E}">
        <p14:creationId xmlns:p14="http://schemas.microsoft.com/office/powerpoint/2010/main" val="20176391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5EA8A-3743-4EB4-B1BC-2837FF97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618D22-24FA-45BA-9031-3813D474E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365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CD966829-6247-4A6D-9AFA-A21DA9F78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2463800"/>
            <a:ext cx="8785225" cy="1252538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</a:rPr>
              <a:t>Oração Eucarística-V</a:t>
            </a:r>
            <a:endParaRPr lang="pt-BR" altLang="pt-BR" sz="5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631FDBF-8F73-440D-A2C9-13E64C1769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2349500"/>
            <a:ext cx="8785225" cy="2117725"/>
          </a:xfrm>
        </p:spPr>
        <p:txBody>
          <a:bodyPr/>
          <a:lstStyle/>
          <a:p>
            <a:pPr eaLnBrk="1" hangingPunct="1"/>
            <a:r>
              <a:rPr lang="pt-BR" altLang="pt-BR" sz="6600" b="1">
                <a:solidFill>
                  <a:schemeClr val="bg1"/>
                </a:solidFill>
              </a:rPr>
              <a:t>Ass.: </a:t>
            </a:r>
            <a:r>
              <a:rPr lang="pt-BR" altLang="pt-BR" sz="6600" b="1">
                <a:solidFill>
                  <a:srgbClr val="FFFF00"/>
                </a:solidFill>
              </a:rPr>
              <a:t>Mandai vosso </a:t>
            </a:r>
            <a:br>
              <a:rPr lang="pt-BR" altLang="pt-BR" sz="6600" b="1">
                <a:solidFill>
                  <a:srgbClr val="FFFF00"/>
                </a:solidFill>
              </a:rPr>
            </a:br>
            <a:r>
              <a:rPr lang="pt-BR" altLang="pt-BR" sz="6600" b="1">
                <a:solidFill>
                  <a:srgbClr val="FFFF00"/>
                </a:solidFill>
              </a:rPr>
              <a:t>Espírito Santo.!</a:t>
            </a:r>
            <a:endParaRPr lang="pt-BR" altLang="pt-BR" sz="6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1112A40-4E89-4D73-BAF2-20ACABB97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785225" cy="59769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6000" dirty="0">
                <a:solidFill>
                  <a:schemeClr val="bg1"/>
                </a:solidFill>
                <a:cs typeface="Arial" panose="020B0604020202020204" pitchFamily="34" charset="0"/>
              </a:rPr>
              <a:t>Tudo isto é mistério da fé! </a:t>
            </a:r>
            <a:br>
              <a:rPr lang="pt-BR" altLang="pt-BR" sz="6000" dirty="0">
                <a:solidFill>
                  <a:schemeClr val="bg1"/>
                </a:solidFill>
                <a:cs typeface="Arial" panose="020B0604020202020204" pitchFamily="34" charset="0"/>
              </a:rPr>
            </a:br>
            <a:br>
              <a:rPr lang="pt-BR" altLang="pt-BR" sz="60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pt-BR" altLang="pt-BR" sz="6000" b="1" dirty="0">
                <a:solidFill>
                  <a:srgbClr val="FFFF00"/>
                </a:solidFill>
                <a:cs typeface="Arial" panose="020B0604020202020204" pitchFamily="34" charset="0"/>
              </a:rPr>
              <a:t>Toda vez que se come deste pão, toda vez que se bebe deste vinho, se recorda a paixão de Jesus Cristo e se fica esperando sua volta.!</a:t>
            </a:r>
            <a:endParaRPr lang="pt-BR" altLang="pt-BR" sz="60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5791"/>
            <a:ext cx="9144000" cy="4266236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Nada te assuste, nem te perturbe. A quem tem a Deus, não falta nada. Nada te assuste, nem te perturbe. Basta Deus, só Deus!</a:t>
            </a: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00F238-566F-44CD-A84E-38C793317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05038"/>
            <a:ext cx="9144000" cy="2447925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Recebei ó Senhor,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    a nossa oferta.!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BE914AE-5409-461C-8209-DAEE30F3F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357438"/>
            <a:ext cx="8783637" cy="1935162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O Espírito nos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una num só corpo.!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7A21134-E6E3-498D-9D2B-70AB095AC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133600"/>
            <a:ext cx="9144000" cy="2303463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Caminhamos na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          estrada de Jesus.!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D1C9AB-EB98-4D69-9F38-6A5CD7239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205038"/>
            <a:ext cx="8785225" cy="1871662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Caminhamos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na estrada de Jesus.!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59D04D-390D-4583-BADF-674C3F5EE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428875"/>
            <a:ext cx="8785225" cy="1936750"/>
          </a:xfrm>
        </p:spPr>
        <p:txBody>
          <a:bodyPr/>
          <a:lstStyle/>
          <a:p>
            <a:pPr algn="ctr" eaLnBrk="1" hangingPunct="1"/>
            <a:r>
              <a:rPr lang="pt-BR" altLang="pt-BR" sz="6400" b="1" dirty="0">
                <a:solidFill>
                  <a:schemeClr val="bg1"/>
                </a:solidFill>
              </a:rPr>
              <a:t>Ass.: </a:t>
            </a:r>
            <a:r>
              <a:rPr lang="pt-BR" altLang="pt-BR" sz="6400" b="1" dirty="0">
                <a:solidFill>
                  <a:srgbClr val="FFFF00"/>
                </a:solidFill>
              </a:rPr>
              <a:t>Esperamos entrar na vida eterna.!</a:t>
            </a:r>
            <a:endParaRPr lang="pt-BR" altLang="pt-BR" sz="6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91241-6CBD-41C7-B59F-E9488D42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92A2BC-6FB8-42D8-95B7-F3A4FCB7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765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7596D6-4501-4F38-A90D-95815BBDC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205038"/>
            <a:ext cx="8785225" cy="2232025"/>
          </a:xfrm>
        </p:spPr>
        <p:txBody>
          <a:bodyPr/>
          <a:lstStyle/>
          <a:p>
            <a:pPr algn="ctr" eaLnBrk="1" hangingPunct="1"/>
            <a:r>
              <a:rPr lang="pt-BR" altLang="pt-BR" sz="6000" b="1" dirty="0">
                <a:solidFill>
                  <a:schemeClr val="bg1"/>
                </a:solidFill>
              </a:rPr>
              <a:t>Ass.: </a:t>
            </a:r>
            <a:r>
              <a:rPr lang="pt-BR" altLang="pt-BR" sz="6000" b="1" dirty="0">
                <a:solidFill>
                  <a:srgbClr val="FFFF00"/>
                </a:solidFill>
              </a:rPr>
              <a:t>A todos dai a luz </a:t>
            </a:r>
            <a:br>
              <a:rPr lang="pt-BR" altLang="pt-BR" sz="6000" b="1" dirty="0">
                <a:solidFill>
                  <a:srgbClr val="FFFF00"/>
                </a:solidFill>
              </a:rPr>
            </a:br>
            <a:r>
              <a:rPr lang="pt-BR" altLang="pt-BR" sz="6000" b="1" dirty="0">
                <a:solidFill>
                  <a:srgbClr val="FFFF00"/>
                </a:solidFill>
              </a:rPr>
              <a:t>que não se apaga.!</a:t>
            </a:r>
            <a:endParaRPr lang="pt-BR" altLang="pt-BR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BB266875-A03E-4F80-8721-9003D1CBE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E59F46EE-E10A-4CE2-BFF4-E8D8D1181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>
            <a:extLst>
              <a:ext uri="{FF2B5EF4-FFF2-40B4-BE49-F238E27FC236}">
                <a16:creationId xmlns:a16="http://schemas.microsoft.com/office/drawing/2014/main" id="{B739ADC8-2A74-4E53-9B9A-14E294EA1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092825"/>
            <a:ext cx="985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4000">
                <a:solidFill>
                  <a:srgbClr val="FFFF00"/>
                </a:solidFill>
              </a:rPr>
              <a:t>****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688B11-B412-4AEE-830D-29F3104C9188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205038"/>
            <a:ext cx="8785225" cy="2232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6000" b="1" kern="0" dirty="0">
                <a:solidFill>
                  <a:srgbClr val="FFFF00"/>
                </a:solidFill>
              </a:rPr>
              <a:t>Amém</a:t>
            </a:r>
            <a:endParaRPr lang="pt-BR" altLang="pt-BR" sz="6000" kern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7193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4D975-2B57-4F47-98EA-7E52DC5D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610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comunhão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nos vem dizer... Primeiro quem será? O último há de ser, a todos vai servir. Primeiro há de ser, quem mais servir!</a:t>
            </a:r>
          </a:p>
        </p:txBody>
      </p:sp>
    </p:spTree>
    <p:extLst>
      <p:ext uri="{BB962C8B-B14F-4D97-AF65-F5344CB8AC3E}">
        <p14:creationId xmlns:p14="http://schemas.microsoft.com/office/powerpoint/2010/main" val="34728246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Meu coração penetras e lês meus pensamentos. Se luto ou se descanso, tu vês meus movimentos. De todas as minhas palavras tu tens conhecimento</a:t>
            </a:r>
          </a:p>
        </p:txBody>
      </p:sp>
    </p:spTree>
    <p:extLst>
      <p:ext uri="{BB962C8B-B14F-4D97-AF65-F5344CB8AC3E}">
        <p14:creationId xmlns:p14="http://schemas.microsoft.com/office/powerpoint/2010/main" val="17261610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nos vem dizer... Primeiro quem será? O último há de ser, a todos vai servir. Primeiro há de ser, quem mais servir!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932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Quisesse eu me esconder do teu imenso olhar, subir até o céu, na terra me entranhar, atrás do horizonte, lá, iria te encontrar!</a:t>
            </a:r>
          </a:p>
        </p:txBody>
      </p:sp>
    </p:spTree>
    <p:extLst>
      <p:ext uri="{BB962C8B-B14F-4D97-AF65-F5344CB8AC3E}">
        <p14:creationId xmlns:p14="http://schemas.microsoft.com/office/powerpoint/2010/main" val="34303284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nos vem dizer... Primeiro quem será? O último há de ser, a todos vai servir. Primeiro há de ser, quem mais servir!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6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F028-87C4-4D91-BF19-D80C19E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7252"/>
            <a:ext cx="7886700" cy="721552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sou a salvação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povo meu, do povo meu,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diz é o Senhor.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povo por mim clama,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 Deus serei e ouvirei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 sempre o seu clamor.</a:t>
            </a:r>
          </a:p>
        </p:txBody>
      </p:sp>
    </p:spTree>
    <p:extLst>
      <p:ext uri="{BB962C8B-B14F-4D97-AF65-F5344CB8AC3E}">
        <p14:creationId xmlns:p14="http://schemas.microsoft.com/office/powerpoint/2010/main" val="39404749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trás e pela frente, teu saber me envolve e cerca. O teu saber me encanta, me excede e me supera. Tua mão me acompanha, me guia e me acoberta.</a:t>
            </a:r>
          </a:p>
        </p:txBody>
      </p:sp>
    </p:spTree>
    <p:extLst>
      <p:ext uri="{BB962C8B-B14F-4D97-AF65-F5344CB8AC3E}">
        <p14:creationId xmlns:p14="http://schemas.microsoft.com/office/powerpoint/2010/main" val="40357036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nos vem dizer... Primeiro quem será? O último há de ser, a todos vai servir. Primeiro há de ser, quem mais servir!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4435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 luz do sol se fosse, que escuridão seria! Se as trevas me envolvessem, o que adiantaria? Pra ti, Senhor, a noite é clara como dia!</a:t>
            </a:r>
          </a:p>
        </p:txBody>
      </p:sp>
    </p:spTree>
    <p:extLst>
      <p:ext uri="{BB962C8B-B14F-4D97-AF65-F5344CB8AC3E}">
        <p14:creationId xmlns:p14="http://schemas.microsoft.com/office/powerpoint/2010/main" val="19820895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nos vem dizer... Primeiro quem será? O último há de ser, a todos vai servir. Primeiro há de ser, quem mais servir!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E16D1D9-2253-4D18-98DF-BD017D63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0376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8383"/>
            <a:ext cx="9144000" cy="5196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fibras do meu corpo teceste e entrançaste. No seio de minha mãe bem cedo me formaste. Melhor do que ninguém me conheceste e amaste!</a:t>
            </a:r>
          </a:p>
        </p:txBody>
      </p:sp>
    </p:spTree>
    <p:extLst>
      <p:ext uri="{BB962C8B-B14F-4D97-AF65-F5344CB8AC3E}">
        <p14:creationId xmlns:p14="http://schemas.microsoft.com/office/powerpoint/2010/main" val="27410115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29BB11-7D6F-4B2B-9CC1-2B94594C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5948"/>
            <a:ext cx="9144000" cy="510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nos vem dizer... Primeiro quem será? O último há de ser, a todos vai servir. Primeiro há de ser, quem mais servir!</a:t>
            </a:r>
          </a:p>
          <a:p>
            <a:pPr marL="0" indent="0" algn="just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670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37322"/>
            <a:ext cx="9144000" cy="3969026"/>
          </a:xfrm>
        </p:spPr>
        <p:txBody>
          <a:bodyPr/>
          <a:lstStyle/>
          <a:p>
            <a:r>
              <a:rPr lang="pt-BR" altLang="pt-BR" sz="5400" dirty="0">
                <a:solidFill>
                  <a:srgbClr val="FFFF00"/>
                </a:solidFill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549275"/>
            <a:ext cx="91440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>
                <a:solidFill>
                  <a:srgbClr val="FFFF00"/>
                </a:solidFill>
              </a:rPr>
              <a:t>Senhor Jesus Cristo, humildemente nós Vos pedimos, chamai para o caminho da vida religiosa, muitos jovens, que dedicando sua vida para os irmãos, serão verdadeiramente testemunhas do Vosso Evangelho.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65" y="410818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solidFill>
                  <a:srgbClr val="FFFF00"/>
                </a:solidFill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>
                <a:solidFill>
                  <a:srgbClr val="FFFF00"/>
                </a:solidFill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FC2CEF-CC7A-4BC0-895B-0835A4295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5738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confia no Senhor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qual monte de Sião: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tem medo, não se abala,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 bem firme no seu chão.</a:t>
            </a:r>
          </a:p>
          <a:p>
            <a:pPr marL="0" indent="0" algn="ctr">
              <a:buNone/>
            </a:pP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779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25"/>
            <a:ext cx="9144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Virgem Maria, Mãe da Consolação e Correia, levai esta oração ao vosso Filho e não deixeis que ela seja em vão. 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Dai-nos 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solidFill>
                  <a:srgbClr val="FFFF00"/>
                </a:solidFill>
              </a:rPr>
              <a:t>Amém!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51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F6F59F-C63C-4A61-A78D-8845ADAA5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5956"/>
            <a:ext cx="9144000" cy="51011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sou a salvação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povo meu, do povo meu,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diz é o Senhor.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povo por mim clama,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 Deus serei e ouvirei </a:t>
            </a:r>
          </a:p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 sempre o seu clamor.</a:t>
            </a:r>
          </a:p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8FE1655-85FE-473A-881E-1EC75585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61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1533</Words>
  <Application>Microsoft Office PowerPoint</Application>
  <PresentationFormat>Apresentação na tela (4:3)</PresentationFormat>
  <Paragraphs>111</Paragraphs>
  <Slides>81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81</vt:i4>
      </vt:variant>
    </vt:vector>
  </HeadingPairs>
  <TitlesOfParts>
    <vt:vector size="86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25º DOMINGO DO TEMPO COMUM</vt:lpstr>
      <vt:lpstr>Apresentação do PowerPoint</vt:lpstr>
      <vt:lpstr>Apresentação do PowerPoint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Salmo - Sl 53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Aclamação ao Evangelho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Eucarística-V</vt:lpstr>
      <vt:lpstr>Apresentação do PowerPoint</vt:lpstr>
      <vt:lpstr>Ass.: Mandai vosso  Espírito Santo.!</vt:lpstr>
      <vt:lpstr>Apresentação do PowerPoint</vt:lpstr>
      <vt:lpstr>Tudo isto é mistério da fé!   Toda vez que se come deste pão, toda vez que se bebe deste vinho, se recorda a paixão de Jesus Cristo e se fica esperando sua volta.!</vt:lpstr>
      <vt:lpstr>Apresentação do PowerPoint</vt:lpstr>
      <vt:lpstr>Ass.: Recebei ó Senhor,     a nossa oferta.!</vt:lpstr>
      <vt:lpstr>Apresentação do PowerPoint</vt:lpstr>
      <vt:lpstr>Ass.: O Espírito nos  una num só corpo.!</vt:lpstr>
      <vt:lpstr>Apresentação do PowerPoint</vt:lpstr>
      <vt:lpstr>Ass.: Caminhamos na           estrada de Jesus.!</vt:lpstr>
      <vt:lpstr>Apresentação do PowerPoint</vt:lpstr>
      <vt:lpstr>Ass.: Caminhamos  na estrada de Jesus.!</vt:lpstr>
      <vt:lpstr>Apresentação do PowerPoint</vt:lpstr>
      <vt:lpstr>Ass.: Esperamos entrar na vida eterna.!</vt:lpstr>
      <vt:lpstr>Apresentação do PowerPoint</vt:lpstr>
      <vt:lpstr>Ass.: A todos dai a luz  que não se apaga.!</vt:lpstr>
      <vt:lpstr>Apresentação do PowerPoint</vt:lpstr>
      <vt:lpstr>Apresentação do PowerPoint</vt:lpstr>
      <vt:lpstr>Apresentação do PowerPoint</vt:lpstr>
      <vt:lpstr>Canto de comunhão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Clara Passos</cp:lastModifiedBy>
  <cp:revision>1</cp:revision>
  <dcterms:created xsi:type="dcterms:W3CDTF">2021-07-30T23:25:50Z</dcterms:created>
  <dcterms:modified xsi:type="dcterms:W3CDTF">2021-08-22T16:29:27Z</dcterms:modified>
</cp:coreProperties>
</file>