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628" r:id="rId7"/>
    <p:sldId id="263" r:id="rId8"/>
    <p:sldId id="264" r:id="rId9"/>
    <p:sldId id="629" r:id="rId10"/>
    <p:sldId id="630" r:id="rId11"/>
    <p:sldId id="631" r:id="rId12"/>
    <p:sldId id="632" r:id="rId13"/>
    <p:sldId id="633" r:id="rId14"/>
    <p:sldId id="634" r:id="rId15"/>
    <p:sldId id="549" r:id="rId16"/>
    <p:sldId id="550" r:id="rId17"/>
    <p:sldId id="635" r:id="rId18"/>
    <p:sldId id="554" r:id="rId19"/>
    <p:sldId id="642" r:id="rId20"/>
    <p:sldId id="599" r:id="rId21"/>
    <p:sldId id="600" r:id="rId22"/>
    <p:sldId id="601" r:id="rId23"/>
    <p:sldId id="602" r:id="rId24"/>
    <p:sldId id="636" r:id="rId25"/>
    <p:sldId id="637" r:id="rId26"/>
    <p:sldId id="638" r:id="rId27"/>
    <p:sldId id="639" r:id="rId28"/>
    <p:sldId id="640" r:id="rId29"/>
    <p:sldId id="641" r:id="rId30"/>
    <p:sldId id="591" r:id="rId31"/>
    <p:sldId id="592" r:id="rId32"/>
    <p:sldId id="712" r:id="rId33"/>
    <p:sldId id="594" r:id="rId34"/>
    <p:sldId id="713" r:id="rId35"/>
    <p:sldId id="272" r:id="rId36"/>
    <p:sldId id="563" r:id="rId37"/>
    <p:sldId id="603" r:id="rId38"/>
    <p:sldId id="614" r:id="rId39"/>
    <p:sldId id="280" r:id="rId40"/>
    <p:sldId id="564" r:id="rId41"/>
    <p:sldId id="292" r:id="rId42"/>
    <p:sldId id="293" r:id="rId43"/>
    <p:sldId id="714" r:id="rId44"/>
    <p:sldId id="715" r:id="rId45"/>
    <p:sldId id="716" r:id="rId46"/>
    <p:sldId id="717" r:id="rId47"/>
    <p:sldId id="257" r:id="rId48"/>
    <p:sldId id="320" r:id="rId49"/>
    <p:sldId id="270" r:id="rId50"/>
    <p:sldId id="271" r:id="rId51"/>
    <p:sldId id="296" r:id="rId52"/>
    <p:sldId id="718" r:id="rId53"/>
    <p:sldId id="719" r:id="rId54"/>
    <p:sldId id="273" r:id="rId55"/>
    <p:sldId id="720" r:id="rId56"/>
    <p:sldId id="274" r:id="rId57"/>
    <p:sldId id="262" r:id="rId58"/>
    <p:sldId id="275" r:id="rId59"/>
    <p:sldId id="721" r:id="rId60"/>
    <p:sldId id="276" r:id="rId61"/>
    <p:sldId id="722" r:id="rId62"/>
    <p:sldId id="312" r:id="rId63"/>
    <p:sldId id="311" r:id="rId64"/>
    <p:sldId id="723" r:id="rId65"/>
    <p:sldId id="681" r:id="rId66"/>
    <p:sldId id="682" r:id="rId67"/>
    <p:sldId id="725" r:id="rId68"/>
    <p:sldId id="726" r:id="rId69"/>
    <p:sldId id="727" r:id="rId70"/>
    <p:sldId id="728" r:id="rId71"/>
    <p:sldId id="729" r:id="rId72"/>
    <p:sldId id="730" r:id="rId73"/>
    <p:sldId id="731" r:id="rId74"/>
    <p:sldId id="732" r:id="rId75"/>
    <p:sldId id="733" r:id="rId76"/>
    <p:sldId id="495" r:id="rId77"/>
    <p:sldId id="496" r:id="rId78"/>
    <p:sldId id="497" r:id="rId79"/>
    <p:sldId id="498" r:id="rId80"/>
    <p:sldId id="544" r:id="rId81"/>
    <p:sldId id="546" r:id="rId8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microsoft.com/office/2016/11/relationships/changesInfo" Target="changesInfos/changesInfo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Passos" userId="d1a525958e0fb6f6" providerId="LiveId" clId="{1F3A9E69-147F-487E-B0D0-7575C33FD697}"/>
    <pc:docChg chg="custSel modSld">
      <pc:chgData name="Clara Passos" userId="d1a525958e0fb6f6" providerId="LiveId" clId="{1F3A9E69-147F-487E-B0D0-7575C33FD697}" dt="2021-08-22T16:27:12.969" v="8" actId="1076"/>
      <pc:docMkLst>
        <pc:docMk/>
      </pc:docMkLst>
      <pc:sldChg chg="modSp mod">
        <pc:chgData name="Clara Passos" userId="d1a525958e0fb6f6" providerId="LiveId" clId="{1F3A9E69-147F-487E-B0D0-7575C33FD697}" dt="2021-08-22T16:25:49.032" v="2" actId="403"/>
        <pc:sldMkLst>
          <pc:docMk/>
          <pc:sldMk cId="2611077976" sldId="264"/>
        </pc:sldMkLst>
        <pc:spChg chg="mod">
          <ac:chgData name="Clara Passos" userId="d1a525958e0fb6f6" providerId="LiveId" clId="{1F3A9E69-147F-487E-B0D0-7575C33FD697}" dt="2021-08-22T16:25:49.032" v="2" actId="403"/>
          <ac:spMkLst>
            <pc:docMk/>
            <pc:sldMk cId="2611077976" sldId="264"/>
            <ac:spMk id="3" creationId="{0BFC2CEF-CC7A-4BC0-895B-0835A42955B7}"/>
          </ac:spMkLst>
        </pc:spChg>
      </pc:sldChg>
      <pc:sldChg chg="modSp mod">
        <pc:chgData name="Clara Passos" userId="d1a525958e0fb6f6" providerId="LiveId" clId="{1F3A9E69-147F-487E-B0D0-7575C33FD697}" dt="2021-07-30T23:34:01.331" v="1" actId="27636"/>
        <pc:sldMkLst>
          <pc:docMk/>
          <pc:sldMk cId="321136538" sldId="272"/>
        </pc:sldMkLst>
        <pc:spChg chg="mod">
          <ac:chgData name="Clara Passos" userId="d1a525958e0fb6f6" providerId="LiveId" clId="{1F3A9E69-147F-487E-B0D0-7575C33FD697}" dt="2021-07-30T23:34:01.331" v="1" actId="27636"/>
          <ac:spMkLst>
            <pc:docMk/>
            <pc:sldMk cId="321136538" sldId="272"/>
            <ac:spMk id="3" creationId="{F85A2F25-6CAC-47E4-88ED-62798DFEC0BF}"/>
          </ac:spMkLst>
        </pc:spChg>
      </pc:sldChg>
      <pc:sldChg chg="modSp mod">
        <pc:chgData name="Clara Passos" userId="d1a525958e0fb6f6" providerId="LiveId" clId="{1F3A9E69-147F-487E-B0D0-7575C33FD697}" dt="2021-08-22T16:27:12.969" v="8" actId="1076"/>
        <pc:sldMkLst>
          <pc:docMk/>
          <pc:sldMk cId="0" sldId="296"/>
        </pc:sldMkLst>
        <pc:spChg chg="mod">
          <ac:chgData name="Clara Passos" userId="d1a525958e0fb6f6" providerId="LiveId" clId="{1F3A9E69-147F-487E-B0D0-7575C33FD697}" dt="2021-08-22T16:27:12.969" v="8" actId="1076"/>
          <ac:spMkLst>
            <pc:docMk/>
            <pc:sldMk cId="0" sldId="296"/>
            <ac:spMk id="7170" creationId="{4ABAF2A6-1D68-4C3D-AF33-88B9B76E5C64}"/>
          </ac:spMkLst>
        </pc:spChg>
      </pc:sldChg>
      <pc:sldChg chg="modSp mod">
        <pc:chgData name="Clara Passos" userId="d1a525958e0fb6f6" providerId="LiveId" clId="{1F3A9E69-147F-487E-B0D0-7575C33FD697}" dt="2021-08-22T16:25:54.397" v="3" actId="403"/>
        <pc:sldMkLst>
          <pc:docMk/>
          <pc:sldMk cId="1385576388" sldId="630"/>
        </pc:sldMkLst>
        <pc:spChg chg="mod">
          <ac:chgData name="Clara Passos" userId="d1a525958e0fb6f6" providerId="LiveId" clId="{1F3A9E69-147F-487E-B0D0-7575C33FD697}" dt="2021-08-22T16:25:54.397" v="3" actId="403"/>
          <ac:spMkLst>
            <pc:docMk/>
            <pc:sldMk cId="1385576388" sldId="630"/>
            <ac:spMk id="3" creationId="{0BFC2CEF-CC7A-4BC0-895B-0835A42955B7}"/>
          </ac:spMkLst>
        </pc:spChg>
      </pc:sldChg>
      <pc:sldChg chg="modSp mod">
        <pc:chgData name="Clara Passos" userId="d1a525958e0fb6f6" providerId="LiveId" clId="{1F3A9E69-147F-487E-B0D0-7575C33FD697}" dt="2021-08-22T16:26:04.693" v="5" actId="20577"/>
        <pc:sldMkLst>
          <pc:docMk/>
          <pc:sldMk cId="626718099" sldId="632"/>
        </pc:sldMkLst>
        <pc:spChg chg="mod">
          <ac:chgData name="Clara Passos" userId="d1a525958e0fb6f6" providerId="LiveId" clId="{1F3A9E69-147F-487E-B0D0-7575C33FD697}" dt="2021-08-22T16:26:04.693" v="5" actId="20577"/>
          <ac:spMkLst>
            <pc:docMk/>
            <pc:sldMk cId="626718099" sldId="632"/>
            <ac:spMk id="3" creationId="{0BFC2CEF-CC7A-4BC0-895B-0835A42955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14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3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09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07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0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8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29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91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46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56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5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71240-C11D-40B2-989D-25C6D9BBE403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29CC9-286E-4284-8DDD-29256CA74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48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E7B75-D94E-4D28-8C23-6B327D3C9F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0CE5C1-19A1-4899-98ED-0D6F8C961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2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0"/>
            <a:ext cx="9144000" cy="45738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montanhas rodeiam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feliz Jerusalém.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Senhor cerca seu povo,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não temer ninguém.</a:t>
            </a:r>
          </a:p>
          <a:p>
            <a:pPr marL="0" indent="0" algn="ctr">
              <a:buNone/>
            </a:pPr>
            <a:endParaRPr lang="pt-BR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7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956"/>
            <a:ext cx="9144000" cy="51011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Senhor, escuta as preces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servo teu, do povo teu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eleito e bem amado;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 paz aos que em ti creem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verdadeiros teus mensageiros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achem comprovados!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38FE1655-85FE-473A-881E-1EC75585E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694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0"/>
            <a:ext cx="9144000" cy="45738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Venha a paz para o teu povo,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teu povo de Israel.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Venha a paz para o teu povo,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 tu és um Deus fiel!</a:t>
            </a:r>
          </a:p>
        </p:txBody>
      </p:sp>
    </p:spTree>
    <p:extLst>
      <p:ext uri="{BB962C8B-B14F-4D97-AF65-F5344CB8AC3E}">
        <p14:creationId xmlns:p14="http://schemas.microsoft.com/office/powerpoint/2010/main" val="626718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956"/>
            <a:ext cx="9144000" cy="51011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Senhor, escuta as preces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servo teu, do povo teu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eleito e bem amado;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 paz aos que em ti creem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verdadeiros teus mensageiros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achem comprovados!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38FE1655-85FE-473A-881E-1EC75585E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20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82DA6-2D33-4117-B2C5-2B04CDDB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21B8D9-67C1-40F2-8F14-8BABE1EDF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192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3380"/>
            <a:ext cx="8923313" cy="642039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>
                <a:solidFill>
                  <a:schemeClr val="bg1"/>
                </a:solidFill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2684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Senhor abriu-me os ouvidos; não lhe resisti nem voltei atrás. Ofereci as costas para me baterem e as faces para me arrancarem a barba: não desviei o rosto de bofetões e cusparadas.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21DEDDB-F46C-44C3-A541-BBC241F61B5B}"/>
              </a:ext>
            </a:extLst>
          </p:cNvPr>
          <p:cNvSpPr txBox="1"/>
          <p:nvPr/>
        </p:nvSpPr>
        <p:spPr>
          <a:xfrm>
            <a:off x="1066624" y="169115"/>
            <a:ext cx="72231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>
                <a:solidFill>
                  <a:schemeClr val="bg1"/>
                </a:solidFill>
              </a:rPr>
              <a:t>Leitura do Livro do Profeta Isaías 50,5-9a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961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79022"/>
            <a:ext cx="9059593" cy="6699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Mas, o Senhor Deus é meu Auxiliador, por isso não me deixei abater o ânimo, conservei o rosto impassível como pedra, porque sei que não sairei humilhado. A meu lado está quem me justifica;</a:t>
            </a:r>
          </a:p>
        </p:txBody>
      </p:sp>
    </p:spTree>
    <p:extLst>
      <p:ext uri="{BB962C8B-B14F-4D97-AF65-F5344CB8AC3E}">
        <p14:creationId xmlns:p14="http://schemas.microsoft.com/office/powerpoint/2010/main" val="3378289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79022"/>
            <a:ext cx="9059593" cy="6699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alguém me fará objeções? Vejamos. Quem é meu adversário? Aproxime-se. Sim, o Senhor Deus é meu Auxiliador; quem é que me vai condenar?</a:t>
            </a:r>
          </a:p>
        </p:txBody>
      </p:sp>
    </p:spTree>
    <p:extLst>
      <p:ext uri="{BB962C8B-B14F-4D97-AF65-F5344CB8AC3E}">
        <p14:creationId xmlns:p14="http://schemas.microsoft.com/office/powerpoint/2010/main" val="486508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4070" y="1311965"/>
            <a:ext cx="9992139" cy="3246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3715042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01F6D-5F49-47E9-8105-1A7C3841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77991B-8237-475A-AFD2-3C131B01F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9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" y="1929641"/>
            <a:ext cx="8928100" cy="238760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24º DOMINGO DO TEMPO COMUM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02C61-49E7-4CE6-921D-AE5120E2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13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 - </a:t>
            </a:r>
            <a:r>
              <a:rPr lang="pt-BR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4436"/>
            <a:ext cx="9144000" cy="3693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Andarei na presença de Deus, junto a ele, na terra dos vivos.</a:t>
            </a:r>
          </a:p>
        </p:txBody>
      </p:sp>
    </p:spTree>
    <p:extLst>
      <p:ext uri="{BB962C8B-B14F-4D97-AF65-F5344CB8AC3E}">
        <p14:creationId xmlns:p14="http://schemas.microsoft.com/office/powerpoint/2010/main" val="2513823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39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amo o Senhor, porque ouve o grito da minha oração. Inclinou para mim seu ouvido, no dia em que eu o invoquei.</a:t>
            </a:r>
          </a:p>
        </p:txBody>
      </p:sp>
    </p:spTree>
    <p:extLst>
      <p:ext uri="{BB962C8B-B14F-4D97-AF65-F5344CB8AC3E}">
        <p14:creationId xmlns:p14="http://schemas.microsoft.com/office/powerpoint/2010/main" val="4276179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Andarei na presença de Deus, junto a ele, na terra dos vivos.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36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39"/>
            <a:ext cx="9011478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Prendiam-me as cordas da morte, apertavam-me os laços do abismo; invadiam-me angústia e tristeza: eu então invoquei o Senhor 'Salvai, ó Senhor, minha vida!'</a:t>
            </a:r>
          </a:p>
        </p:txBody>
      </p:sp>
    </p:spTree>
    <p:extLst>
      <p:ext uri="{BB962C8B-B14F-4D97-AF65-F5344CB8AC3E}">
        <p14:creationId xmlns:p14="http://schemas.microsoft.com/office/powerpoint/2010/main" val="1981712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Andarei na presença de Deus, junto a ele, na terra dos vivos.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185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39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Senhor é justiça e bondade, nosso Deus é amor-compaixão. É o Senhor quem defende os humildes: eu estava oprimido, e salvou-me.</a:t>
            </a:r>
          </a:p>
        </p:txBody>
      </p:sp>
    </p:spTree>
    <p:extLst>
      <p:ext uri="{BB962C8B-B14F-4D97-AF65-F5344CB8AC3E}">
        <p14:creationId xmlns:p14="http://schemas.microsoft.com/office/powerpoint/2010/main" val="1484632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Andarei na presença de Deus, junto a ele, na terra dos vivos.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224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39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Libertou minha vida da morte, enxugou de meus olhos o pranto e livrou os meus pés do tropeço. Andarei na presença de Deus, junto a ele na terra dos vivos.</a:t>
            </a:r>
          </a:p>
        </p:txBody>
      </p:sp>
    </p:spTree>
    <p:extLst>
      <p:ext uri="{BB962C8B-B14F-4D97-AF65-F5344CB8AC3E}">
        <p14:creationId xmlns:p14="http://schemas.microsoft.com/office/powerpoint/2010/main" val="671520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Andarei na presença de Deus, junto a ele, na terra dos vivos.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872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14495-B66D-46C1-AAA4-F282D4AF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741AC3-82FC-4ADA-B46C-B735973F8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94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2355346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0228"/>
            <a:ext cx="7886700" cy="45719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>
                <a:solidFill>
                  <a:schemeClr val="bg1"/>
                </a:solidFill>
              </a:rPr>
            </a:b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5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Meus irmãos, que adianta alguém dizer que tem fé, quando não a põe em prática?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fé seria então capaz de salvá-lo? Imaginai que um irmão ou uma irmã não têm o que vestir e que lhes falta a comida de cada dia;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B75AC3B-EC40-48CC-BCF6-775FFA733980}"/>
              </a:ext>
            </a:extLst>
          </p:cNvPr>
          <p:cNvSpPr txBox="1"/>
          <p:nvPr/>
        </p:nvSpPr>
        <p:spPr>
          <a:xfrm>
            <a:off x="226743" y="83207"/>
            <a:ext cx="86905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Leitura da Carta de São Tiago 2,14-18</a:t>
            </a: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4488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"/>
            <a:ext cx="9144000" cy="67194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então alguém de vós lhes disser: 'Ide em paz, aquecei-vos’, e: 'Comei à vontade’, sem lhes dar o necessário para o corpo, que adiantará isso? Assim também a fé: se não se traduz em obras, por si só está morta.</a:t>
            </a:r>
          </a:p>
        </p:txBody>
      </p:sp>
    </p:spTree>
    <p:extLst>
      <p:ext uri="{BB962C8B-B14F-4D97-AF65-F5344CB8AC3E}">
        <p14:creationId xmlns:p14="http://schemas.microsoft.com/office/powerpoint/2010/main" val="2444790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"/>
            <a:ext cx="9144000" cy="67194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compensação, alguém poderá dizer: 'Tu tens a fé e eu tenho a prática! Tu, mostra-me a tua fé sem as obras, que eu te mostrarei a minha fé pelas obras!</a:t>
            </a:r>
          </a:p>
        </p:txBody>
      </p:sp>
    </p:spTree>
    <p:extLst>
      <p:ext uri="{BB962C8B-B14F-4D97-AF65-F5344CB8AC3E}">
        <p14:creationId xmlns:p14="http://schemas.microsoft.com/office/powerpoint/2010/main" val="801361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4070" y="861391"/>
            <a:ext cx="9992139" cy="3246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716391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37D9B-AC15-4562-A1B0-1367AF6CF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E684CC-1950-4667-9947-0E555A34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5695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889A2-2591-4E5A-9E01-9F7AD7038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6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Aclamação ao Evangelho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5A2F25-6CAC-47E4-88ED-62798DFE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4731"/>
            <a:ext cx="9144000" cy="49026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Aleluia, Aleluia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de nada me glorio, a não ser, da crus de Cristo; vejo o mundo em cruz pregado e para o mundo em cruz me avisto.</a:t>
            </a:r>
          </a:p>
        </p:txBody>
      </p:sp>
    </p:spTree>
    <p:extLst>
      <p:ext uri="{BB962C8B-B14F-4D97-AF65-F5344CB8AC3E}">
        <p14:creationId xmlns:p14="http://schemas.microsoft.com/office/powerpoint/2010/main" val="3211365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2D1CF-28FF-4898-AE3D-996F82D1A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BE7DF3-AFB8-4F84-88D5-A8E3A328E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5579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1BB38-187F-430D-A78A-02769026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404730"/>
            <a:ext cx="8905461" cy="4984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Evangelho - Mc 8,27-35</a:t>
            </a:r>
          </a:p>
        </p:txBody>
      </p:sp>
    </p:spTree>
    <p:extLst>
      <p:ext uri="{BB962C8B-B14F-4D97-AF65-F5344CB8AC3E}">
        <p14:creationId xmlns:p14="http://schemas.microsoft.com/office/powerpoint/2010/main" val="28635525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AD8A3-FFA9-4435-9AE2-7191ED31E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112DE2-4283-4E79-8561-AFB9F3565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1080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0CFF0-8CDE-408D-B84D-AB77FF206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4561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Preces da comunidade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1BB38-187F-430D-A78A-02769026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2" y="1914203"/>
            <a:ext cx="8958961" cy="4348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Mostrai-nos, Senhor, o vosso amor!</a:t>
            </a:r>
          </a:p>
        </p:txBody>
      </p:sp>
    </p:spTree>
    <p:extLst>
      <p:ext uri="{BB962C8B-B14F-4D97-AF65-F5344CB8AC3E}">
        <p14:creationId xmlns:p14="http://schemas.microsoft.com/office/powerpoint/2010/main" val="101929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760AB-6126-40C1-9862-64B71256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5CBB9-2DCE-49ED-86FF-9F25F3B4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B42AB1-3401-438B-BE83-010076BD5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6841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9F569-B5C7-486C-B382-84001101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Preparação das oferendas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438897"/>
            <a:ext cx="8931966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cristãos tinham tudo em comum: dividiam seus bens com alegria. Deus espera que os dons de cada um, se repartam com amor no dia a dia (BIS)</a:t>
            </a:r>
          </a:p>
        </p:txBody>
      </p:sp>
    </p:spTree>
    <p:extLst>
      <p:ext uri="{BB962C8B-B14F-4D97-AF65-F5344CB8AC3E}">
        <p14:creationId xmlns:p14="http://schemas.microsoft.com/office/powerpoint/2010/main" val="41218377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E18181-5B12-4B2F-B980-D2CD55D6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5" y="174017"/>
            <a:ext cx="9024730" cy="54323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Deus criou este mundo para todos. Quem tem mais é chamado a repartir com os outros o pão, a instrução e o </a:t>
            </a:r>
            <a:r>
              <a:rPr lang="pt-BR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progresso. Fazer o irmão sorrir.</a:t>
            </a:r>
          </a:p>
        </p:txBody>
      </p:sp>
    </p:spTree>
    <p:extLst>
      <p:ext uri="{BB962C8B-B14F-4D97-AF65-F5344CB8AC3E}">
        <p14:creationId xmlns:p14="http://schemas.microsoft.com/office/powerpoint/2010/main" val="31803333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438897"/>
            <a:ext cx="8931966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cristãos tinham tudo em comum: dividiam seus bens com alegria. Deus espera que os dons de cada um, se repartam com amor no dia a dia (BIS)</a:t>
            </a:r>
          </a:p>
        </p:txBody>
      </p:sp>
    </p:spTree>
    <p:extLst>
      <p:ext uri="{BB962C8B-B14F-4D97-AF65-F5344CB8AC3E}">
        <p14:creationId xmlns:p14="http://schemas.microsoft.com/office/powerpoint/2010/main" val="25826385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E18181-5B12-4B2F-B980-D2CD55D6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5" y="174017"/>
            <a:ext cx="9024730" cy="54323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Mas, acima de alguém que tem riquezas, está o homem que cresce em seu valor. E, liberto, caminha par Deus, repartindo com todos o amor.</a:t>
            </a:r>
          </a:p>
        </p:txBody>
      </p:sp>
    </p:spTree>
    <p:extLst>
      <p:ext uri="{BB962C8B-B14F-4D97-AF65-F5344CB8AC3E}">
        <p14:creationId xmlns:p14="http://schemas.microsoft.com/office/powerpoint/2010/main" val="24116912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438897"/>
            <a:ext cx="8931966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cristãos tinham tudo em comum: dividiam seus bens com alegria. Deus espera que os dons de cada um, se repartam com amor no dia a dia (BIS)</a:t>
            </a:r>
          </a:p>
        </p:txBody>
      </p:sp>
    </p:spTree>
    <p:extLst>
      <p:ext uri="{BB962C8B-B14F-4D97-AF65-F5344CB8AC3E}">
        <p14:creationId xmlns:p14="http://schemas.microsoft.com/office/powerpoint/2010/main" val="20176391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5EA8A-3743-4EB4-B1BC-2837FF970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618D22-24FA-45BA-9031-3813D474E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2365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35B21D7-6706-4740-889A-A1A063D84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900" y="2430463"/>
            <a:ext cx="8748713" cy="1143000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rgbClr val="FFFF00"/>
                </a:solidFill>
              </a:rPr>
              <a:t>Oração Eucarística II</a:t>
            </a:r>
            <a:endParaRPr lang="pt-BR" altLang="pt-BR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766A1F6-E246-46F0-B8FB-F90A9DFB1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900" y="2133600"/>
            <a:ext cx="8748713" cy="2006600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</a:rPr>
              <a:t> </a:t>
            </a:r>
            <a:r>
              <a:rPr lang="pt-BR" altLang="pt-BR" sz="6000" b="1" dirty="0">
                <a:solidFill>
                  <a:srgbClr val="FFFF00"/>
                </a:solidFill>
              </a:rPr>
              <a:t>Santificai nossa 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oferenda, ó Senhor.</a:t>
            </a:r>
            <a:endParaRPr lang="pt-BR" altLang="pt-BR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2B087-C7AE-4EC1-B876-876ECFBC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Refrão Orante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D8581F-7239-4200-8334-2EFE3F37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5791"/>
            <a:ext cx="9144000" cy="4266236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Nada te assuste, nem te perturbe. A quem tem a Deus, não falta nada. Nada te assuste, nem te perturbe. Basta Deus, só Deus!</a:t>
            </a:r>
          </a:p>
        </p:txBody>
      </p:sp>
    </p:spTree>
    <p:extLst>
      <p:ext uri="{BB962C8B-B14F-4D97-AF65-F5344CB8AC3E}">
        <p14:creationId xmlns:p14="http://schemas.microsoft.com/office/powerpoint/2010/main" val="36031249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ABAF2A6-1D68-4C3D-AF33-88B9B76E5C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759149"/>
            <a:ext cx="91440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dirty="0">
                <a:solidFill>
                  <a:schemeClr val="bg1"/>
                </a:solidFill>
              </a:rPr>
              <a:t>Eis o mistério da fé!</a:t>
            </a:r>
            <a:br>
              <a:rPr lang="pt-BR" altLang="pt-BR" dirty="0">
                <a:solidFill>
                  <a:schemeClr val="bg1"/>
                </a:solidFill>
              </a:rPr>
            </a:br>
            <a:br>
              <a:rPr lang="pt-BR" altLang="pt-BR" b="1" dirty="0">
                <a:solidFill>
                  <a:schemeClr val="bg1"/>
                </a:solidFill>
              </a:rPr>
            </a:br>
            <a:r>
              <a:rPr lang="pt-BR" altLang="pt-BR" b="1" dirty="0">
                <a:solidFill>
                  <a:srgbClr val="FFFF00"/>
                </a:solidFill>
              </a:rPr>
              <a:t>Todas as vezes que comemos deste pão e bebemos deste cálice, anunciamos, Senhor, </a:t>
            </a:r>
            <a:br>
              <a:rPr lang="pt-BR" altLang="pt-BR" b="1" dirty="0">
                <a:solidFill>
                  <a:srgbClr val="FFFF00"/>
                </a:solidFill>
              </a:rPr>
            </a:br>
            <a:r>
              <a:rPr lang="pt-BR" altLang="pt-BR" b="1" dirty="0">
                <a:solidFill>
                  <a:srgbClr val="FFFF00"/>
                </a:solidFill>
              </a:rPr>
              <a:t>a vossa morte, enquanto esperamos a vossa vinda!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C20103B-1AE9-491B-8F3D-817639725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492375"/>
            <a:ext cx="8928100" cy="1944688"/>
          </a:xfrm>
        </p:spPr>
        <p:txBody>
          <a:bodyPr/>
          <a:lstStyle/>
          <a:p>
            <a:pPr algn="ctr" eaLnBrk="1" hangingPunct="1"/>
            <a:r>
              <a:rPr lang="pt-BR" altLang="pt-BR" sz="5400" b="1" dirty="0">
                <a:solidFill>
                  <a:schemeClr val="bg1"/>
                </a:solidFill>
              </a:rPr>
              <a:t>Ass.:</a:t>
            </a:r>
            <a:r>
              <a:rPr lang="pt-BR" altLang="pt-BR" sz="5400" dirty="0">
                <a:solidFill>
                  <a:schemeClr val="bg1"/>
                </a:solidFill>
              </a:rPr>
              <a:t> </a:t>
            </a:r>
            <a:r>
              <a:rPr lang="pt-BR" altLang="pt-BR" sz="5400" b="1" dirty="0">
                <a:solidFill>
                  <a:srgbClr val="FFFF00"/>
                </a:solidFill>
              </a:rPr>
              <a:t>Recebei ó Senhor, </a:t>
            </a:r>
            <a:br>
              <a:rPr lang="pt-BR" altLang="pt-BR" sz="5400" b="1" dirty="0">
                <a:solidFill>
                  <a:srgbClr val="FFFF00"/>
                </a:solidFill>
              </a:rPr>
            </a:br>
            <a:r>
              <a:rPr lang="pt-BR" altLang="pt-BR" sz="5400" b="1" dirty="0">
                <a:solidFill>
                  <a:srgbClr val="FFFF00"/>
                </a:solidFill>
              </a:rPr>
              <a:t>a nossa oferta.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E733A51-9855-433B-882A-D045EFF58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205038"/>
            <a:ext cx="8785225" cy="2232025"/>
          </a:xfrm>
        </p:spPr>
        <p:txBody>
          <a:bodyPr/>
          <a:lstStyle/>
          <a:p>
            <a:pPr algn="ctr" eaLnBrk="1" hangingPunct="1"/>
            <a:r>
              <a:rPr lang="pt-BR" altLang="pt-BR" sz="5400" b="1" dirty="0">
                <a:solidFill>
                  <a:schemeClr val="bg1"/>
                </a:solidFill>
              </a:rPr>
              <a:t>Ass.:</a:t>
            </a:r>
            <a:r>
              <a:rPr lang="pt-BR" altLang="pt-BR" sz="5400" dirty="0">
                <a:solidFill>
                  <a:schemeClr val="bg1"/>
                </a:solidFill>
              </a:rPr>
              <a:t> </a:t>
            </a:r>
            <a:r>
              <a:rPr lang="pt-BR" altLang="pt-BR" sz="5400" b="1" dirty="0">
                <a:solidFill>
                  <a:srgbClr val="FFFF00"/>
                </a:solidFill>
              </a:rPr>
              <a:t>Fazei de nós um só corpo e um só Espírito.</a:t>
            </a:r>
            <a:endParaRPr lang="pt-BR" alt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CB00854-D299-4657-B244-5C2C35776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070100"/>
            <a:ext cx="8856663" cy="2151063"/>
          </a:xfrm>
        </p:spPr>
        <p:txBody>
          <a:bodyPr/>
          <a:lstStyle/>
          <a:p>
            <a:pPr algn="ctr" eaLnBrk="1" hangingPunct="1"/>
            <a:r>
              <a:rPr lang="pt-BR" altLang="pt-BR" sz="5400" b="1" dirty="0">
                <a:solidFill>
                  <a:schemeClr val="bg1"/>
                </a:solidFill>
              </a:rPr>
              <a:t>Ass.:</a:t>
            </a:r>
            <a:r>
              <a:rPr lang="pt-BR" altLang="pt-BR" sz="5400" dirty="0">
                <a:solidFill>
                  <a:schemeClr val="bg1"/>
                </a:solidFill>
              </a:rPr>
              <a:t> </a:t>
            </a:r>
            <a:r>
              <a:rPr lang="pt-BR" altLang="pt-BR" sz="5400" b="1" dirty="0">
                <a:solidFill>
                  <a:srgbClr val="FFFF00"/>
                </a:solidFill>
              </a:rPr>
              <a:t>Lembrai-vos ó Pai, da vossa Igreja.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0F09555-9B48-4458-A1B0-574955CD1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989138"/>
            <a:ext cx="8928100" cy="1944687"/>
          </a:xfrm>
        </p:spPr>
        <p:txBody>
          <a:bodyPr/>
          <a:lstStyle/>
          <a:p>
            <a:pPr algn="ctr" eaLnBrk="1" hangingPunct="1"/>
            <a:r>
              <a:rPr lang="pt-BR" altLang="pt-BR" sz="5400" b="1" dirty="0">
                <a:solidFill>
                  <a:schemeClr val="bg1"/>
                </a:solidFill>
              </a:rPr>
              <a:t>Ass.:</a:t>
            </a:r>
            <a:r>
              <a:rPr lang="pt-BR" altLang="pt-BR" sz="5400" dirty="0">
                <a:solidFill>
                  <a:schemeClr val="bg1"/>
                </a:solidFill>
              </a:rPr>
              <a:t> </a:t>
            </a:r>
            <a:r>
              <a:rPr lang="pt-BR" altLang="pt-BR" sz="5400" b="1" dirty="0">
                <a:solidFill>
                  <a:srgbClr val="FFFF00"/>
                </a:solidFill>
              </a:rPr>
              <a:t>Lembrai-vos ó Pai, </a:t>
            </a:r>
            <a:br>
              <a:rPr lang="pt-BR" altLang="pt-BR" sz="5400" b="1" dirty="0">
                <a:solidFill>
                  <a:srgbClr val="FFFF00"/>
                </a:solidFill>
              </a:rPr>
            </a:br>
            <a:r>
              <a:rPr lang="pt-BR" altLang="pt-BR" sz="5400" b="1" dirty="0">
                <a:solidFill>
                  <a:srgbClr val="FFFF00"/>
                </a:solidFill>
              </a:rPr>
              <a:t>dos vossos filhos.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91241-6CBD-41C7-B59F-E9488D42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92A2BC-6FB8-42D8-95B7-F3A4FCB75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7659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6BA6083E-13AB-469A-9E53-A1ED59E86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3" y="2060575"/>
            <a:ext cx="82296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400" b="1">
                <a:solidFill>
                  <a:schemeClr val="bg1"/>
                </a:solidFill>
              </a:rPr>
              <a:t>Ass.:</a:t>
            </a:r>
            <a:r>
              <a:rPr lang="pt-BR" altLang="pt-BR" sz="5400">
                <a:solidFill>
                  <a:schemeClr val="bg1"/>
                </a:solidFill>
              </a:rPr>
              <a:t> </a:t>
            </a:r>
            <a:r>
              <a:rPr lang="pt-BR" altLang="pt-BR" sz="5400" b="1">
                <a:solidFill>
                  <a:srgbClr val="FFFF00"/>
                </a:solidFill>
              </a:rPr>
              <a:t>Concedei-nos o convívio dos eleitos!</a:t>
            </a:r>
            <a:endParaRPr lang="pt-BR" altLang="pt-BR" sz="5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E7A05E23-ABBE-4845-94F0-D97391759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3" y="2060575"/>
            <a:ext cx="82296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400" b="1">
                <a:solidFill>
                  <a:schemeClr val="bg1"/>
                </a:solidFill>
              </a:rPr>
              <a:t>Ass.:</a:t>
            </a:r>
            <a:r>
              <a:rPr lang="pt-BR" altLang="pt-BR" sz="5400">
                <a:solidFill>
                  <a:schemeClr val="bg1"/>
                </a:solidFill>
              </a:rPr>
              <a:t> </a:t>
            </a:r>
            <a:r>
              <a:rPr lang="pt-BR" altLang="pt-BR" sz="5400" b="1">
                <a:solidFill>
                  <a:srgbClr val="FFFF00"/>
                </a:solidFill>
              </a:rPr>
              <a:t>Amém</a:t>
            </a:r>
            <a:endParaRPr lang="pt-BR" altLang="pt-BR" sz="5400">
              <a:solidFill>
                <a:srgbClr val="FFFF00"/>
              </a:solidFill>
            </a:endParaRPr>
          </a:p>
        </p:txBody>
      </p:sp>
      <p:sp>
        <p:nvSpPr>
          <p:cNvPr id="13315" name="CaixaDeTexto 1">
            <a:extLst>
              <a:ext uri="{FF2B5EF4-FFF2-40B4-BE49-F238E27FC236}">
                <a16:creationId xmlns:a16="http://schemas.microsoft.com/office/drawing/2014/main" id="{CB0D83C7-0373-4219-A5C7-505A1EE49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6021388"/>
            <a:ext cx="665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solidFill>
                  <a:srgbClr val="FFFF00"/>
                </a:solidFill>
              </a:rPr>
              <a:t>***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61C4C-E2C9-41EB-9493-ABA17DA8D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73CD0B-CEED-4374-ABCD-6CFFF2C14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6321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4D975-2B57-4F47-98EA-7E52DC5D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1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comunhão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alguém me quer seguir, tem que renunciar, tomar a cruz e vir comigo a caminhar... Se alguém me quer seguir, a cruz tomar!</a:t>
            </a:r>
          </a:p>
        </p:txBody>
      </p:sp>
    </p:spTree>
    <p:extLst>
      <p:ext uri="{BB962C8B-B14F-4D97-AF65-F5344CB8AC3E}">
        <p14:creationId xmlns:p14="http://schemas.microsoft.com/office/powerpoint/2010/main" val="34728246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Meu coração penetras e lês meus pensamentos. Se luto ou se descanso, tu vês meus movimentos. De todas as minhas palavras tu tens conhecimento</a:t>
            </a:r>
          </a:p>
        </p:txBody>
      </p:sp>
    </p:spTree>
    <p:extLst>
      <p:ext uri="{BB962C8B-B14F-4D97-AF65-F5344CB8AC3E}">
        <p14:creationId xmlns:p14="http://schemas.microsoft.com/office/powerpoint/2010/main" val="17261610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alguém me quer seguir, tem que renunciar, tomar a cruz e vir comigo a caminhar... Se alguém me quer seguir, a cruz tomar!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E16D1D9-2253-4D18-98DF-BD017D63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932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Quisesse eu me esconder do teu imenso olhar, subir até o céu, na terra me entranhar, atrás do horizonte, lá, iria te encontrar!</a:t>
            </a:r>
          </a:p>
        </p:txBody>
      </p:sp>
    </p:spTree>
    <p:extLst>
      <p:ext uri="{BB962C8B-B14F-4D97-AF65-F5344CB8AC3E}">
        <p14:creationId xmlns:p14="http://schemas.microsoft.com/office/powerpoint/2010/main" val="343032848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alguém me quer seguir, tem que renunciar, tomar a cruz e vir comigo a caminhar... Se alguém me quer seguir, a cruz tomar!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E16D1D9-2253-4D18-98DF-BD017D63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66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3F028-87C4-4D91-BF19-D80C19E9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252"/>
            <a:ext cx="7886700" cy="721552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abertura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956"/>
            <a:ext cx="9144000" cy="51011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Senhor, escuta as preces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servo teu, do povo teu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eleito e bem amado;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 paz aos que em ti creem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verdadeiros teus mensageiros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achem comprovados!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749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trás e pela frente, teu saber me envolve e cerca. O teu saber me encanta, me excede e me supera. Tua mão me acompanha, me guia e me acoberta.</a:t>
            </a:r>
          </a:p>
        </p:txBody>
      </p:sp>
    </p:spTree>
    <p:extLst>
      <p:ext uri="{BB962C8B-B14F-4D97-AF65-F5344CB8AC3E}">
        <p14:creationId xmlns:p14="http://schemas.microsoft.com/office/powerpoint/2010/main" val="40357036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alguém me quer seguir, tem que renunciar, tomar a cruz e vir comigo a caminhar... Se alguém me quer seguir, a cruz tomar!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E16D1D9-2253-4D18-98DF-BD017D63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4435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 luz do sol se fosse, que escuridão seria! Se as trevas me envolvessem, o que adiantaria? Pra ti, Senhor, a noite é clara como dia!</a:t>
            </a:r>
          </a:p>
        </p:txBody>
      </p:sp>
    </p:spTree>
    <p:extLst>
      <p:ext uri="{BB962C8B-B14F-4D97-AF65-F5344CB8AC3E}">
        <p14:creationId xmlns:p14="http://schemas.microsoft.com/office/powerpoint/2010/main" val="19820895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alguém me quer seguir, tem que renunciar, tomar a cruz e vir comigo a caminhar... Se alguém me quer seguir, a cruz tomar!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E16D1D9-2253-4D18-98DF-BD017D63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0376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fibras do meu corpo teceste e entrançaste. No seio de minha mãe bem cedo me formaste. Melhor do que ninguém me conheceste e amaste!</a:t>
            </a:r>
          </a:p>
        </p:txBody>
      </p:sp>
    </p:spTree>
    <p:extLst>
      <p:ext uri="{BB962C8B-B14F-4D97-AF65-F5344CB8AC3E}">
        <p14:creationId xmlns:p14="http://schemas.microsoft.com/office/powerpoint/2010/main" val="27410115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alguém me quer seguir, tem que renunciar, tomar a cruz e vir comigo a caminhar... Se alguém me quer seguir, a cruz tomar!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E16D1D9-2253-4D18-98DF-BD017D63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983670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>
            <a:extLst>
              <a:ext uri="{FF2B5EF4-FFF2-40B4-BE49-F238E27FC236}">
                <a16:creationId xmlns:a16="http://schemas.microsoft.com/office/drawing/2014/main" id="{57AD24FF-BC91-442D-8810-29A99DE7DC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37322"/>
            <a:ext cx="9144000" cy="3969026"/>
          </a:xfrm>
        </p:spPr>
        <p:txBody>
          <a:bodyPr/>
          <a:lstStyle/>
          <a:p>
            <a:r>
              <a:rPr lang="pt-BR" altLang="pt-BR" sz="5400" dirty="0">
                <a:solidFill>
                  <a:srgbClr val="FFFF00"/>
                </a:solidFill>
              </a:rPr>
              <a:t>ORAÇÃO PELAS VOCAÇÕES AGOSTINIANAS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tângulo 1">
            <a:extLst>
              <a:ext uri="{FF2B5EF4-FFF2-40B4-BE49-F238E27FC236}">
                <a16:creationId xmlns:a16="http://schemas.microsoft.com/office/drawing/2014/main" id="{DF4BDC91-B013-4565-862D-3A18D5841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49275"/>
            <a:ext cx="9144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>
                <a:solidFill>
                  <a:srgbClr val="FFFF00"/>
                </a:solidFill>
              </a:rPr>
              <a:t>Senhor Jesus Cristo, humildemente nós Vos pedimos, chamai para o caminho da vida religiosa, muitos jovens, que dedicando sua vida para os irmãos, serão verdadeiramente testemunhas do Vosso Evangelho. 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tângulo 1">
            <a:extLst>
              <a:ext uri="{FF2B5EF4-FFF2-40B4-BE49-F238E27FC236}">
                <a16:creationId xmlns:a16="http://schemas.microsoft.com/office/drawing/2014/main" id="{2D6DFDB9-EEA6-4AB2-AC53-A0A19B71C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65" y="410818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000" dirty="0">
                <a:solidFill>
                  <a:srgbClr val="FFFF00"/>
                </a:solidFill>
              </a:rPr>
              <a:t>Infundi no coração da nossa juventude o amor, a coragem e a força, para estar pronta a deixar tudo para encontrar tudo em Vós. Chamai mais irmãos e irmãs para continuar viva a vida religiosa na Ordem Agostiniana.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tângulo 1">
            <a:extLst>
              <a:ext uri="{FF2B5EF4-FFF2-40B4-BE49-F238E27FC236}">
                <a16:creationId xmlns:a16="http://schemas.microsoft.com/office/drawing/2014/main" id="{3088D6C0-DE4D-4E11-AF34-A15E7ECA8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620713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400">
                <a:solidFill>
                  <a:srgbClr val="FFFF00"/>
                </a:solidFill>
              </a:rPr>
              <a:t>Fortalecei com a vossa graça aqueles que já estão trabalhando na Vossa Igreja. Dai-lhes amor, coragem e graça para que nunca se afastem de Vós e de Vossa Vocação.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0"/>
            <a:ext cx="9144000" cy="45738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confia no Senhor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qual monte de Sião: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tem medo, não se abala,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 bem firme no seu chão.</a:t>
            </a:r>
          </a:p>
          <a:p>
            <a:pPr marL="0" indent="0" algn="ctr">
              <a:buNone/>
            </a:pPr>
            <a:endParaRPr lang="pt-BR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779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tângulo 1">
            <a:extLst>
              <a:ext uri="{FF2B5EF4-FFF2-40B4-BE49-F238E27FC236}">
                <a16:creationId xmlns:a16="http://schemas.microsoft.com/office/drawing/2014/main" id="{96A816D0-2E97-48E9-8329-94B2E5D7D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625"/>
            <a:ext cx="9144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Virgem Maria, Mãe da Consolação e Correia, levai esta oração ao vosso Filho e não deixeis que ela seja em vão. 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Dai-nos aquela fé, aquele "Sim", aquele zelo, de continuarmos firmes na edificação da Igreja.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Amém!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51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956"/>
            <a:ext cx="9144000" cy="51011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Senhor, escuta as preces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servo teu, do povo teu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eleito e bem amado;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 paz aos que em ti creem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verdadeiros teus mensageiros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achem comprovados!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38FE1655-85FE-473A-881E-1EC75585E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618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1541</Words>
  <Application>Microsoft Office PowerPoint</Application>
  <PresentationFormat>Apresentação na tela (4:3)</PresentationFormat>
  <Paragraphs>113</Paragraphs>
  <Slides>81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81</vt:i4>
      </vt:variant>
    </vt:vector>
  </HeadingPairs>
  <TitlesOfParts>
    <vt:vector size="86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24º DOMINGO DO TEMPO COMUM</vt:lpstr>
      <vt:lpstr>Apresentação do PowerPoint</vt:lpstr>
      <vt:lpstr>Apresentação do PowerPoint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Salmo - Sl 114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Aclamação ao Evangelho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Eucarística II</vt:lpstr>
      <vt:lpstr>Apresentação do PowerPoint</vt:lpstr>
      <vt:lpstr>Ass.: Santificai nossa  oferenda, ó Senhor.</vt:lpstr>
      <vt:lpstr>Apresentação do PowerPoint</vt:lpstr>
      <vt:lpstr>Eis o mistério da fé!  Todas as vezes que comemos deste pão e bebemos deste cálice, anunciamos, Senhor,  a vossa morte, enquanto esperamos a vossa vinda!</vt:lpstr>
      <vt:lpstr>Apresentação do PowerPoint</vt:lpstr>
      <vt:lpstr>Ass.: Recebei ó Senhor,  a nossa oferta.</vt:lpstr>
      <vt:lpstr>Apresentação do PowerPoint</vt:lpstr>
      <vt:lpstr>Ass.: Fazei de nós um só corpo e um só Espírito.</vt:lpstr>
      <vt:lpstr>Apresentação do PowerPoint</vt:lpstr>
      <vt:lpstr>Ass.: Lembrai-vos ó Pai, da vossa Igreja.</vt:lpstr>
      <vt:lpstr>Apresentação do PowerPoint</vt:lpstr>
      <vt:lpstr>Ass.: Lembrai-vos ó Pai,  dos vossos filhos.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Canto de comunhão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PELAS VOCAÇÕES AGOSTINIANAS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Clara Passos</cp:lastModifiedBy>
  <cp:revision>1</cp:revision>
  <dcterms:created xsi:type="dcterms:W3CDTF">2021-07-30T23:06:17Z</dcterms:created>
  <dcterms:modified xsi:type="dcterms:W3CDTF">2021-08-22T16:27:14Z</dcterms:modified>
</cp:coreProperties>
</file>