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628" r:id="rId7"/>
    <p:sldId id="263" r:id="rId8"/>
    <p:sldId id="264" r:id="rId9"/>
    <p:sldId id="265" r:id="rId10"/>
    <p:sldId id="638" r:id="rId11"/>
    <p:sldId id="697" r:id="rId12"/>
    <p:sldId id="266" r:id="rId13"/>
    <p:sldId id="698" r:id="rId14"/>
    <p:sldId id="262" r:id="rId15"/>
    <p:sldId id="549" r:id="rId16"/>
    <p:sldId id="550" r:id="rId17"/>
    <p:sldId id="699" r:id="rId18"/>
    <p:sldId id="708" r:id="rId19"/>
    <p:sldId id="554" r:id="rId20"/>
    <p:sldId id="598" r:id="rId21"/>
    <p:sldId id="599" r:id="rId22"/>
    <p:sldId id="600" r:id="rId23"/>
    <p:sldId id="601" r:id="rId24"/>
    <p:sldId id="602" r:id="rId25"/>
    <p:sldId id="702" r:id="rId26"/>
    <p:sldId id="604" r:id="rId27"/>
    <p:sldId id="705" r:id="rId28"/>
    <p:sldId id="706" r:id="rId29"/>
    <p:sldId id="707" r:id="rId30"/>
    <p:sldId id="709" r:id="rId31"/>
    <p:sldId id="710" r:id="rId32"/>
    <p:sldId id="608" r:id="rId33"/>
    <p:sldId id="591" r:id="rId34"/>
    <p:sldId id="592" r:id="rId35"/>
    <p:sldId id="711" r:id="rId36"/>
    <p:sldId id="712" r:id="rId37"/>
    <p:sldId id="594" r:id="rId38"/>
    <p:sldId id="640" r:id="rId39"/>
    <p:sldId id="272" r:id="rId40"/>
    <p:sldId id="563" r:id="rId41"/>
    <p:sldId id="603" r:id="rId42"/>
    <p:sldId id="614" r:id="rId43"/>
    <p:sldId id="280" r:id="rId44"/>
    <p:sldId id="564" r:id="rId45"/>
    <p:sldId id="292" r:id="rId46"/>
    <p:sldId id="293" r:id="rId47"/>
    <p:sldId id="578" r:id="rId48"/>
    <p:sldId id="635" r:id="rId49"/>
    <p:sldId id="295" r:id="rId50"/>
    <p:sldId id="636" r:id="rId51"/>
    <p:sldId id="704" r:id="rId52"/>
    <p:sldId id="637" r:id="rId53"/>
    <p:sldId id="713" r:id="rId54"/>
    <p:sldId id="714" r:id="rId55"/>
    <p:sldId id="715" r:id="rId56"/>
    <p:sldId id="273" r:id="rId57"/>
    <p:sldId id="716" r:id="rId58"/>
    <p:sldId id="278" r:id="rId59"/>
    <p:sldId id="296" r:id="rId60"/>
    <p:sldId id="274" r:id="rId61"/>
    <p:sldId id="271" r:id="rId62"/>
    <p:sldId id="275" r:id="rId63"/>
    <p:sldId id="719" r:id="rId64"/>
    <p:sldId id="276" r:id="rId65"/>
    <p:sldId id="267" r:id="rId66"/>
    <p:sldId id="277" r:id="rId67"/>
    <p:sldId id="268" r:id="rId68"/>
    <p:sldId id="720" r:id="rId69"/>
    <p:sldId id="681" r:id="rId70"/>
    <p:sldId id="682" r:id="rId71"/>
    <p:sldId id="721" r:id="rId72"/>
    <p:sldId id="722" r:id="rId73"/>
    <p:sldId id="723" r:id="rId74"/>
    <p:sldId id="724" r:id="rId75"/>
    <p:sldId id="725" r:id="rId76"/>
    <p:sldId id="726" r:id="rId77"/>
    <p:sldId id="727" r:id="rId78"/>
    <p:sldId id="495" r:id="rId79"/>
    <p:sldId id="496" r:id="rId80"/>
    <p:sldId id="497" r:id="rId81"/>
    <p:sldId id="498" r:id="rId82"/>
    <p:sldId id="544" r:id="rId83"/>
    <p:sldId id="546" r:id="rId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microsoft.com/office/2016/11/relationships/changesInfo" Target="changesInfos/changesInfo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Passos" userId="d1a525958e0fb6f6" providerId="LiveId" clId="{685083C4-B73E-4E31-94CB-D48988258A2B}"/>
    <pc:docChg chg="delSld">
      <pc:chgData name="Clara Passos" userId="d1a525958e0fb6f6" providerId="LiveId" clId="{685083C4-B73E-4E31-94CB-D48988258A2B}" dt="2021-07-06T20:21:44.260" v="0" actId="47"/>
      <pc:docMkLst>
        <pc:docMk/>
      </pc:docMkLst>
      <pc:sldChg chg="del">
        <pc:chgData name="Clara Passos" userId="d1a525958e0fb6f6" providerId="LiveId" clId="{685083C4-B73E-4E31-94CB-D48988258A2B}" dt="2021-07-06T20:21:44.260" v="0" actId="47"/>
        <pc:sldMkLst>
          <pc:docMk/>
          <pc:sldMk cId="3772384305" sldId="257"/>
        </pc:sldMkLst>
      </pc:sldChg>
    </pc:docChg>
  </pc:docChgLst>
  <pc:docChgLst>
    <pc:chgData name="Clara Passos" userId="d1a525958e0fb6f6" providerId="LiveId" clId="{4B211616-1D44-4C2B-B63C-9DBD57255A4B}"/>
    <pc:docChg chg="modSld">
      <pc:chgData name="Clara Passos" userId="d1a525958e0fb6f6" providerId="LiveId" clId="{4B211616-1D44-4C2B-B63C-9DBD57255A4B}" dt="2021-07-18T15:44:48.542" v="15" actId="1076"/>
      <pc:docMkLst>
        <pc:docMk/>
      </pc:docMkLst>
      <pc:sldChg chg="modSp mod">
        <pc:chgData name="Clara Passos" userId="d1a525958e0fb6f6" providerId="LiveId" clId="{4B211616-1D44-4C2B-B63C-9DBD57255A4B}" dt="2021-07-18T15:43:29.811" v="5" actId="20577"/>
        <pc:sldMkLst>
          <pc:docMk/>
          <pc:sldMk cId="3940474992" sldId="263"/>
        </pc:sldMkLst>
        <pc:spChg chg="mod">
          <ac:chgData name="Clara Passos" userId="d1a525958e0fb6f6" providerId="LiveId" clId="{4B211616-1D44-4C2B-B63C-9DBD57255A4B}" dt="2021-07-18T15:43:29.811" v="5" actId="20577"/>
          <ac:spMkLst>
            <pc:docMk/>
            <pc:sldMk cId="3940474992" sldId="263"/>
            <ac:spMk id="3" creationId="{67F6F59F-C63C-4A61-A78D-8845ADAA573F}"/>
          </ac:spMkLst>
        </pc:spChg>
      </pc:sldChg>
      <pc:sldChg chg="modSp mod">
        <pc:chgData name="Clara Passos" userId="d1a525958e0fb6f6" providerId="LiveId" clId="{4B211616-1D44-4C2B-B63C-9DBD57255A4B}" dt="2021-07-18T15:43:36.026" v="7"/>
        <pc:sldMkLst>
          <pc:docMk/>
          <pc:sldMk cId="2934513359" sldId="265"/>
        </pc:sldMkLst>
        <pc:spChg chg="mod">
          <ac:chgData name="Clara Passos" userId="d1a525958e0fb6f6" providerId="LiveId" clId="{4B211616-1D44-4C2B-B63C-9DBD57255A4B}" dt="2021-07-18T15:43:36.026" v="7"/>
          <ac:spMkLst>
            <pc:docMk/>
            <pc:sldMk cId="2934513359" sldId="265"/>
            <ac:spMk id="3" creationId="{67F6F59F-C63C-4A61-A78D-8845ADAA573F}"/>
          </ac:spMkLst>
        </pc:spChg>
      </pc:sldChg>
      <pc:sldChg chg="modSp mod">
        <pc:chgData name="Clara Passos" userId="d1a525958e0fb6f6" providerId="LiveId" clId="{4B211616-1D44-4C2B-B63C-9DBD57255A4B}" dt="2021-07-18T15:44:48.542" v="15" actId="1076"/>
        <pc:sldMkLst>
          <pc:docMk/>
          <pc:sldMk cId="0" sldId="296"/>
        </pc:sldMkLst>
        <pc:spChg chg="mod">
          <ac:chgData name="Clara Passos" userId="d1a525958e0fb6f6" providerId="LiveId" clId="{4B211616-1D44-4C2B-B63C-9DBD57255A4B}" dt="2021-07-18T15:44:48.542" v="15" actId="1076"/>
          <ac:spMkLst>
            <pc:docMk/>
            <pc:sldMk cId="0" sldId="296"/>
            <ac:spMk id="7170" creationId="{5BA3718B-9B90-407C-83AD-DF7B1101C94D}"/>
          </ac:spMkLst>
        </pc:spChg>
      </pc:sldChg>
      <pc:sldChg chg="modSp mod">
        <pc:chgData name="Clara Passos" userId="d1a525958e0fb6f6" providerId="LiveId" clId="{4B211616-1D44-4C2B-B63C-9DBD57255A4B}" dt="2021-07-18T15:43:41.255" v="9"/>
        <pc:sldMkLst>
          <pc:docMk/>
          <pc:sldMk cId="1043489702" sldId="697"/>
        </pc:sldMkLst>
        <pc:spChg chg="mod">
          <ac:chgData name="Clara Passos" userId="d1a525958e0fb6f6" providerId="LiveId" clId="{4B211616-1D44-4C2B-B63C-9DBD57255A4B}" dt="2021-07-18T15:43:41.255" v="9"/>
          <ac:spMkLst>
            <pc:docMk/>
            <pc:sldMk cId="1043489702" sldId="697"/>
            <ac:spMk id="3" creationId="{67F6F59F-C63C-4A61-A78D-8845ADAA573F}"/>
          </ac:spMkLst>
        </pc:spChg>
      </pc:sldChg>
      <pc:sldChg chg="modSp mod">
        <pc:chgData name="Clara Passos" userId="d1a525958e0fb6f6" providerId="LiveId" clId="{4B211616-1D44-4C2B-B63C-9DBD57255A4B}" dt="2021-07-18T15:43:47.942" v="11"/>
        <pc:sldMkLst>
          <pc:docMk/>
          <pc:sldMk cId="1003914843" sldId="698"/>
        </pc:sldMkLst>
        <pc:spChg chg="mod">
          <ac:chgData name="Clara Passos" userId="d1a525958e0fb6f6" providerId="LiveId" clId="{4B211616-1D44-4C2B-B63C-9DBD57255A4B}" dt="2021-07-18T15:43:47.942" v="11"/>
          <ac:spMkLst>
            <pc:docMk/>
            <pc:sldMk cId="1003914843" sldId="698"/>
            <ac:spMk id="3" creationId="{67F6F59F-C63C-4A61-A78D-8845ADAA57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28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69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56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14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52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47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30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68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28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15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0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7C31-7527-4BFC-B294-9C864ED71D89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E5A24-601D-4963-9333-F4F409FED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6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EE477-9627-4730-B6DF-43C0246A78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9C1E28-ECC9-4222-BE2B-56E973E0A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287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7500"/>
            <a:ext cx="9144000" cy="614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nós e o pai santo, está jesus, nosso irmão: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Mediador, sacerdote, nosso ponto de união.</a:t>
            </a:r>
          </a:p>
        </p:txBody>
      </p:sp>
    </p:spTree>
    <p:extLst>
      <p:ext uri="{BB962C8B-B14F-4D97-AF65-F5344CB8AC3E}">
        <p14:creationId xmlns:p14="http://schemas.microsoft.com/office/powerpoint/2010/main" val="1555578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4311"/>
            <a:ext cx="9144000" cy="4972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 Igreja subiremos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altar do Senhor.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48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1111"/>
            <a:ext cx="9144000" cy="37097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Rezaremos com cristo, o perfeito louvor,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seremos pro pai, uma imagem de amor.</a:t>
            </a:r>
          </a:p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266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3022"/>
            <a:ext cx="9144000" cy="4983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 Igreja subiremos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altar do Senhor.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14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C361A-DCB5-4E85-87B8-AA870AE0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2F3BB7-B53B-4670-9037-F9905F7F3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862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3380"/>
            <a:ext cx="8923313" cy="642039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>
                <a:solidFill>
                  <a:schemeClr val="bg1"/>
                </a:solidFill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2684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Naqueles dias: Josué reuniu em </a:t>
            </a:r>
            <a:r>
              <a:rPr lang="pt-BR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Siquém</a:t>
            </a:r>
            <a:r>
              <a:rPr lang="pt-BR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todas as tribos de Israel e convocou os anciãos, os chefes, os juízes e os magistrados, que se apresentaram diante de Deus. Então Josué falou a todo o povo: Se vos parece mal servir ao Senhor, escolhei hoje a quem quereis servir: se aos deuses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21DEDDB-F46C-44C3-A541-BBC241F61B5B}"/>
              </a:ext>
            </a:extLst>
          </p:cNvPr>
          <p:cNvSpPr txBox="1"/>
          <p:nvPr/>
        </p:nvSpPr>
        <p:spPr>
          <a:xfrm>
            <a:off x="613612" y="169115"/>
            <a:ext cx="76761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>
                <a:solidFill>
                  <a:schemeClr val="bg1"/>
                </a:solidFill>
              </a:rPr>
              <a:t>Leitura do Livro de Josué 24,1-2a.15-17.18b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961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79022"/>
            <a:ext cx="9059593" cy="669995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quem vossos pais serviram na Mesopotâmia, ou aos deuses dos amorreus, em cuja terra habitais.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Quanto a mim e à minha família,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nós serviremos ao Senhor’. E o povo respondeu, dizendo: 'Longe de nós abandonarmos o Senhor, para servir a deuses estranhos.</a:t>
            </a:r>
          </a:p>
        </p:txBody>
      </p:sp>
    </p:spTree>
    <p:extLst>
      <p:ext uri="{BB962C8B-B14F-4D97-AF65-F5344CB8AC3E}">
        <p14:creationId xmlns:p14="http://schemas.microsoft.com/office/powerpoint/2010/main" val="3378289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2"/>
            <a:ext cx="9144000" cy="674545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 o Senhor, nosso Deus, ele mesmo, é quem nos tirou, a nós e a nossos pais, da terra do Egito, da casa da escravidão.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Foi ele quem realizou esses grandes prodígios diante de nossos olhos, e nos guardou por todos os caminhos</a:t>
            </a:r>
          </a:p>
        </p:txBody>
      </p:sp>
    </p:spTree>
    <p:extLst>
      <p:ext uri="{BB962C8B-B14F-4D97-AF65-F5344CB8AC3E}">
        <p14:creationId xmlns:p14="http://schemas.microsoft.com/office/powerpoint/2010/main" val="2536808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2"/>
            <a:ext cx="9144000" cy="67454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onde peregrinamos, e no meio de todos os povos pelos quais passamos. Portanto, nós também serviremos ao Senhor, porque ele é o nosso Deus'.</a:t>
            </a:r>
          </a:p>
        </p:txBody>
      </p:sp>
    </p:spTree>
    <p:extLst>
      <p:ext uri="{BB962C8B-B14F-4D97-AF65-F5344CB8AC3E}">
        <p14:creationId xmlns:p14="http://schemas.microsoft.com/office/powerpoint/2010/main" val="1298763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1311965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371504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" y="1929641"/>
            <a:ext cx="8928100" cy="238760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21º DOMINGO DO TEMPO COMUM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41C61-98F5-4BB4-8FE4-3DAB5132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4C26C3-20A4-4D85-81C2-78F22296A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108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02C61-49E7-4CE6-921D-AE5120E2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13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 - </a:t>
            </a:r>
            <a:r>
              <a:rPr lang="pt-BR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4436"/>
            <a:ext cx="9144000" cy="3693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</a:p>
        </p:txBody>
      </p:sp>
    </p:spTree>
    <p:extLst>
      <p:ext uri="{BB962C8B-B14F-4D97-AF65-F5344CB8AC3E}">
        <p14:creationId xmlns:p14="http://schemas.microsoft.com/office/powerpoint/2010/main" val="2513823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Bendirei o Senhor Deus em todo o tempo, seu louvor estará sempre em minha boca. Minha alma se gloria no Senhor; que ouçam os humildes e se alegrem!</a:t>
            </a:r>
          </a:p>
        </p:txBody>
      </p:sp>
    </p:spTree>
    <p:extLst>
      <p:ext uri="{BB962C8B-B14F-4D97-AF65-F5344CB8AC3E}">
        <p14:creationId xmlns:p14="http://schemas.microsoft.com/office/powerpoint/2010/main" val="4276179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36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011478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Senhor pousa seus olhos sobre os justos, e seu ouvido está atento ao seu chamado; mas ele volta a sua face contra os maus, para da terra apagar sua lembrança.</a:t>
            </a:r>
          </a:p>
        </p:txBody>
      </p:sp>
    </p:spTree>
    <p:extLst>
      <p:ext uri="{BB962C8B-B14F-4D97-AF65-F5344CB8AC3E}">
        <p14:creationId xmlns:p14="http://schemas.microsoft.com/office/powerpoint/2010/main" val="1981712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18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844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Clamam os justos, e o Senhor bondoso escuta e de todas as angústias os liberta. Do coração atribulado ele está perto e conforta os de espírito abatido.</a:t>
            </a:r>
          </a:p>
        </p:txBody>
      </p:sp>
    </p:spTree>
    <p:extLst>
      <p:ext uri="{BB962C8B-B14F-4D97-AF65-F5344CB8AC3E}">
        <p14:creationId xmlns:p14="http://schemas.microsoft.com/office/powerpoint/2010/main" val="1659810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97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844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Muitos males se abatem sobre os justos, mas o Senhor de todos eles os liberta. Mesmo os seus ossos ele os guarda e os protege, e nenhum deles haverá de se quebrar.</a:t>
            </a:r>
          </a:p>
          <a:p>
            <a:pPr marL="0" indent="0" algn="just">
              <a:buNone/>
            </a:pPr>
            <a:endParaRPr lang="pt-BR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328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6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844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malícia do iníquo leva à morte, e quem odeia o justo é castigado. Mas o Senhor liberta a vida dos seus servos, e castigado não será quem nele espera.</a:t>
            </a:r>
          </a:p>
          <a:p>
            <a:pPr marL="0" indent="0" algn="just">
              <a:buNone/>
            </a:pPr>
            <a:endParaRPr lang="pt-BR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06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72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1D00F-AA92-47FB-8290-9CA388586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6E0347-2675-4491-BC42-C9BDF9CAC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846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0228"/>
            <a:ext cx="7886700" cy="45719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>
                <a:solidFill>
                  <a:schemeClr val="bg1"/>
                </a:solidFill>
              </a:rPr>
            </a:b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59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Irmãos: Vós que temeis a Cristo, sede solícitos uns para com os outros. As mulheres sejam submissas aos seus maridos como ao Senhor. Pois o marido é a cabeça da mulher, do mesmo modo que Cristo é a cabeça da Igreja, ele, o Salvador do seu Corpo. Mas como a Igreja é solícita por Cristo,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B75AC3B-EC40-48CC-BCF6-775FFA733980}"/>
              </a:ext>
            </a:extLst>
          </p:cNvPr>
          <p:cNvSpPr txBox="1"/>
          <p:nvPr/>
        </p:nvSpPr>
        <p:spPr>
          <a:xfrm>
            <a:off x="226743" y="83207"/>
            <a:ext cx="86905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Leitura da Carta de São Paulo aos Efésios 5,21-32</a:t>
            </a: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448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sejam as mulheres solícitas em tudo pelos seus maridos. Maridos, amai as vossas mulheres, como o Cristo amou a Igreja e se entregou por ela. Ele quis assim torná-la santa, purificando-a com o banho da água unida à Palavra. Ele quis apresentá-la a si mesmo esplêndida,</a:t>
            </a:r>
          </a:p>
        </p:txBody>
      </p:sp>
    </p:spTree>
    <p:extLst>
      <p:ext uri="{BB962C8B-B14F-4D97-AF65-F5344CB8AC3E}">
        <p14:creationId xmlns:p14="http://schemas.microsoft.com/office/powerpoint/2010/main" val="2444790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 mancha nem ruga, nem defeito algum, mas santa e irrepreensível. Assim é que o marido deve amar a sua mulher, como ao seu próprio corpo. Aquele que ama a sua mulher ama-se a si mesmo. Ninguém jamais odiou a sua própria carne. Ao contrário, alimenta-a e cerca-a de cuidados,</a:t>
            </a:r>
          </a:p>
        </p:txBody>
      </p:sp>
    </p:spTree>
    <p:extLst>
      <p:ext uri="{BB962C8B-B14F-4D97-AF65-F5344CB8AC3E}">
        <p14:creationId xmlns:p14="http://schemas.microsoft.com/office/powerpoint/2010/main" val="4105575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o Cristo faz com a sua Igreja; e nós somos membros do seu corpo! Por isso o homem deixará seu pai e sua mãe e se unirá à sua mulher, e os dois serão uma só carne. Este mistério é grande, e eu o interpreto em relação a Cristo e à Igreja.</a:t>
            </a:r>
          </a:p>
        </p:txBody>
      </p:sp>
    </p:spTree>
    <p:extLst>
      <p:ext uri="{BB962C8B-B14F-4D97-AF65-F5344CB8AC3E}">
        <p14:creationId xmlns:p14="http://schemas.microsoft.com/office/powerpoint/2010/main" val="24259343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861391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71639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37D9B-AC15-4562-A1B0-1367AF6C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E684CC-1950-4667-9947-0E555A34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5695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889A2-2591-4E5A-9E01-9F7AD703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Aclamação ao Evangelho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5A2F25-6CAC-47E4-88ED-62798DFE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4731"/>
            <a:ext cx="9144000" cy="49026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Aleluia, Aleluia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 Senhor, vossas palavras são espírito e vida; as palavras que dizeis, bem que são de eterna vida.</a:t>
            </a:r>
          </a:p>
        </p:txBody>
      </p:sp>
    </p:spTree>
    <p:extLst>
      <p:ext uri="{BB962C8B-B14F-4D97-AF65-F5344CB8AC3E}">
        <p14:creationId xmlns:p14="http://schemas.microsoft.com/office/powerpoint/2010/main" val="32113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760AB-6126-40C1-9862-64B71256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2D1CF-28FF-4898-AE3D-996F82D1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BE7DF3-AFB8-4F84-88D5-A8E3A328E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557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1BB38-187F-430D-A78A-02769026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404730"/>
            <a:ext cx="8905461" cy="4984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Evangelho -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6,60-69</a:t>
            </a:r>
          </a:p>
        </p:txBody>
      </p:sp>
    </p:spTree>
    <p:extLst>
      <p:ext uri="{BB962C8B-B14F-4D97-AF65-F5344CB8AC3E}">
        <p14:creationId xmlns:p14="http://schemas.microsoft.com/office/powerpoint/2010/main" val="28635525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AD8A3-FFA9-4435-9AE2-7191ED31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112DE2-4283-4E79-8561-AFB9F3565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108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0CFF0-8CDE-408D-B84D-AB77FF206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561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Preces da comunidade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1BB38-187F-430D-A78A-02769026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2" y="1914203"/>
            <a:ext cx="8958961" cy="434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Senhor, socorrei-nos e salvai-nos!</a:t>
            </a:r>
          </a:p>
        </p:txBody>
      </p:sp>
    </p:spTree>
    <p:extLst>
      <p:ext uri="{BB962C8B-B14F-4D97-AF65-F5344CB8AC3E}">
        <p14:creationId xmlns:p14="http://schemas.microsoft.com/office/powerpoint/2010/main" val="10192958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5CBB9-2DCE-49ED-86FF-9F25F3B4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B42AB1-3401-438B-BE83-010076BD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6841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9F569-B5C7-486C-B382-84001101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438897"/>
            <a:ext cx="8931966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Louvai a Deus que é tão bom.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Pois seu amor não tem fim!</a:t>
            </a:r>
          </a:p>
        </p:txBody>
      </p:sp>
    </p:spTree>
    <p:extLst>
      <p:ext uri="{BB962C8B-B14F-4D97-AF65-F5344CB8AC3E}">
        <p14:creationId xmlns:p14="http://schemas.microsoft.com/office/powerpoint/2010/main" val="41218377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18181-5B12-4B2F-B980-D2CD55D6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1350"/>
            <a:ext cx="9024730" cy="54323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é o Senhor dos senhores. Só ele fez grandes coisas. Fez este céu tão bonito.</a:t>
            </a:r>
          </a:p>
        </p:txBody>
      </p:sp>
    </p:spTree>
    <p:extLst>
      <p:ext uri="{BB962C8B-B14F-4D97-AF65-F5344CB8AC3E}">
        <p14:creationId xmlns:p14="http://schemas.microsoft.com/office/powerpoint/2010/main" val="31803333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488"/>
            <a:ext cx="9144000" cy="46780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Louvai a Deus que é tão bom.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Pois seu amor não tem fim!</a:t>
            </a:r>
          </a:p>
          <a:p>
            <a:pPr marL="0" indent="0" algn="ctr">
              <a:buNone/>
            </a:pP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069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18181-5B12-4B2F-B980-D2CD55D6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2278"/>
            <a:ext cx="9024730" cy="54323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terra ele pôs fora d’água, Luzeiros fez tão brilhantes. O sol que governa o dia. De noite, a luz e as estrelas.</a:t>
            </a:r>
          </a:p>
        </p:txBody>
      </p:sp>
    </p:spTree>
    <p:extLst>
      <p:ext uri="{BB962C8B-B14F-4D97-AF65-F5344CB8AC3E}">
        <p14:creationId xmlns:p14="http://schemas.microsoft.com/office/powerpoint/2010/main" val="13616482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313F3D-9D03-41DF-A420-55143FE9F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3974"/>
            <a:ext cx="9144000" cy="4890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Louvai a Deus que é tão bom.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Pois seu amor não tem fim!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16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2B087-C7AE-4EC1-B876-876ECFBC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Refrão Orante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D8581F-7239-4200-8334-2EFE3F37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5791"/>
            <a:ext cx="9144000" cy="4266236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Seduziste-me, Senhor, e eu me deixei seduzir. Foste mais forte, tiveste poder, desfalecei sem forças pra lutar!</a:t>
            </a:r>
          </a:p>
        </p:txBody>
      </p:sp>
    </p:spTree>
    <p:extLst>
      <p:ext uri="{BB962C8B-B14F-4D97-AF65-F5344CB8AC3E}">
        <p14:creationId xmlns:p14="http://schemas.microsoft.com/office/powerpoint/2010/main" val="3603124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18181-5B12-4B2F-B980-D2CD55D6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2278"/>
            <a:ext cx="9143999" cy="54323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Tirou Israel do Egito. Feriu quem nos explorava. Livrou-nos do cativeiro. Com a força do seu braço.</a:t>
            </a:r>
          </a:p>
        </p:txBody>
      </p:sp>
    </p:spTree>
    <p:extLst>
      <p:ext uri="{BB962C8B-B14F-4D97-AF65-F5344CB8AC3E}">
        <p14:creationId xmlns:p14="http://schemas.microsoft.com/office/powerpoint/2010/main" val="38138128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313F3D-9D03-41DF-A420-55143FE9F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3974"/>
            <a:ext cx="9144000" cy="4890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Louvai a Deus que é tão bom.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Pois seu amor não tem fim!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786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E7BE6-BACB-4F2A-8149-795A2F0D5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6345D9-0082-4868-AB5D-B54E26B93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1917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B8D717AC-D8B5-4283-83B2-4A0F7E6AC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2708275"/>
            <a:ext cx="61928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400" b="1">
                <a:solidFill>
                  <a:srgbClr val="FFFF00"/>
                </a:solidFill>
              </a:rPr>
              <a:t>Oração Eucarística VI-C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A264FF72-BED9-4584-BF54-00E8FD2F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EE5F1E7D-43E4-4E9C-A12B-3CE9937BC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100C1C1-2476-4571-9C09-6154B9979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sz="4000" dirty="0">
                <a:solidFill>
                  <a:schemeClr val="bg1"/>
                </a:solidFill>
              </a:rPr>
            </a:br>
            <a:br>
              <a:rPr lang="pt-BR" altLang="pt-BR" sz="4000" dirty="0">
                <a:solidFill>
                  <a:schemeClr val="bg1"/>
                </a:solidFill>
              </a:rPr>
            </a:br>
            <a:br>
              <a:rPr lang="pt-BR" altLang="pt-BR" sz="5400" dirty="0">
                <a:solidFill>
                  <a:schemeClr val="bg1"/>
                </a:solidFill>
              </a:rPr>
            </a:br>
            <a:r>
              <a:rPr lang="pt-BR" altLang="pt-BR" sz="5400" dirty="0">
                <a:solidFill>
                  <a:srgbClr val="FFFF00"/>
                </a:solidFill>
              </a:rPr>
              <a:t>Ass.: </a:t>
            </a:r>
            <a:r>
              <a:rPr lang="pt-BR" altLang="pt-BR" sz="5400" b="1" dirty="0">
                <a:solidFill>
                  <a:srgbClr val="FFFF00"/>
                </a:solidFill>
              </a:rPr>
              <a:t>O vosso filho permaneça entre nós!</a:t>
            </a:r>
            <a:r>
              <a:rPr lang="pt-BR" altLang="pt-BR" sz="5400" dirty="0">
                <a:solidFill>
                  <a:srgbClr val="FFFF00"/>
                </a:solidFill>
              </a:rPr>
              <a:t> </a:t>
            </a:r>
            <a:br>
              <a:rPr lang="pt-BR" altLang="pt-BR" sz="5400" dirty="0">
                <a:solidFill>
                  <a:schemeClr val="bg1"/>
                </a:solidFill>
              </a:rPr>
            </a:br>
            <a:br>
              <a:rPr lang="pt-BR" altLang="pt-BR" sz="4000" dirty="0">
                <a:solidFill>
                  <a:schemeClr val="bg1"/>
                </a:solidFill>
              </a:rPr>
            </a:br>
            <a:endParaRPr lang="pt-BR" altLang="pt-B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A8023751-1234-43DB-833D-C1517101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123" name="Espaço Reservado para Conteúdo 2">
            <a:extLst>
              <a:ext uri="{FF2B5EF4-FFF2-40B4-BE49-F238E27FC236}">
                <a16:creationId xmlns:a16="http://schemas.microsoft.com/office/drawing/2014/main" id="{B9A041A6-67CA-4EF1-A053-68B08B638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E6E86C6-CBB7-41CA-9886-E2F30AD6F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sz="4000" dirty="0">
                <a:solidFill>
                  <a:schemeClr val="bg1"/>
                </a:solidFill>
              </a:rPr>
            </a:br>
            <a:br>
              <a:rPr lang="pt-BR" altLang="pt-BR" sz="5400" dirty="0">
                <a:solidFill>
                  <a:schemeClr val="bg1"/>
                </a:solidFill>
              </a:rPr>
            </a:br>
            <a:r>
              <a:rPr lang="pt-BR" altLang="pt-BR" sz="5400" dirty="0">
                <a:solidFill>
                  <a:srgbClr val="FFFF00"/>
                </a:solidFill>
              </a:rPr>
              <a:t> Ass.: </a:t>
            </a:r>
            <a:r>
              <a:rPr lang="pt-BR" altLang="pt-BR" sz="5400" b="1" dirty="0">
                <a:solidFill>
                  <a:srgbClr val="FFFF00"/>
                </a:solidFill>
              </a:rPr>
              <a:t>Mandai o vosso</a:t>
            </a:r>
            <a:br>
              <a:rPr lang="pt-BR" altLang="pt-BR" sz="5400" b="1" dirty="0">
                <a:solidFill>
                  <a:srgbClr val="FFFF00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 Espírito Santo!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EDF8DDD4-2327-4974-BB4D-D6E213EEB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8AFCEE98-288F-40FB-95F8-DFF3A1FC7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BA3718B-9B90-407C-83AD-DF7B1101C9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35235"/>
            <a:ext cx="9144000" cy="147002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pt-BR" altLang="pt-BR" sz="5400" dirty="0">
                <a:solidFill>
                  <a:schemeClr val="bg1"/>
                </a:solidFill>
              </a:rPr>
            </a:br>
            <a:r>
              <a:rPr lang="pt-BR" altLang="pt-BR" sz="6700" b="1" dirty="0">
                <a:solidFill>
                  <a:schemeClr val="bg1"/>
                </a:solidFill>
              </a:rPr>
              <a:t>Eis o mistério da fé!</a:t>
            </a:r>
            <a:br>
              <a:rPr lang="pt-BR" altLang="pt-BR" sz="6700" b="1" dirty="0">
                <a:solidFill>
                  <a:schemeClr val="bg1"/>
                </a:solidFill>
              </a:rPr>
            </a:br>
            <a:br>
              <a:rPr lang="pt-BR" altLang="pt-BR" sz="6700" b="1" dirty="0">
                <a:solidFill>
                  <a:schemeClr val="bg1"/>
                </a:solidFill>
              </a:rPr>
            </a:br>
            <a:r>
              <a:rPr lang="pt-BR" altLang="pt-BR" sz="6700" b="1" dirty="0">
                <a:solidFill>
                  <a:srgbClr val="FFFF00"/>
                </a:solidFill>
              </a:rPr>
              <a:t>Todas as vezes que comemos deste pão e bebemos deste cálice, anunciamos, Senhor, </a:t>
            </a:r>
            <a:br>
              <a:rPr lang="pt-BR" altLang="pt-BR" sz="6700" b="1" dirty="0">
                <a:solidFill>
                  <a:srgbClr val="FFFF00"/>
                </a:solidFill>
              </a:rPr>
            </a:br>
            <a:r>
              <a:rPr lang="pt-BR" altLang="pt-BR" sz="6700" b="1" dirty="0">
                <a:solidFill>
                  <a:srgbClr val="FFFF00"/>
                </a:solidFill>
              </a:rPr>
              <a:t>a vossa morte, enquanto esperamos a vossa vinda!</a:t>
            </a:r>
            <a:endParaRPr lang="pt-BR" altLang="pt-BR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91241-6CBD-41C7-B59F-E9488D42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92A2BC-6FB8-42D8-95B7-F3A4FCB75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7659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47BB99FA-28FE-4529-922C-E17342CBC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64C7D24C-D2C6-4154-9A8D-CE90F7BD8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61F5B490-4B52-46E6-B9D2-4E0C75ADD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76475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pt-BR" altLang="pt-BR" dirty="0">
                <a:solidFill>
                  <a:schemeClr val="bg1"/>
                </a:solidFill>
              </a:rPr>
            </a:br>
            <a:r>
              <a:rPr lang="pt-BR" altLang="pt-BR" dirty="0">
                <a:solidFill>
                  <a:srgbClr val="FFFF00"/>
                </a:solidFill>
              </a:rPr>
              <a:t> </a:t>
            </a:r>
            <a:br>
              <a:rPr lang="pt-BR" altLang="pt-BR" dirty="0">
                <a:solidFill>
                  <a:srgbClr val="FFFF00"/>
                </a:solidFill>
              </a:rPr>
            </a:br>
            <a:r>
              <a:rPr lang="pt-BR" altLang="pt-BR" sz="5400" dirty="0">
                <a:solidFill>
                  <a:srgbClr val="FFFF00"/>
                </a:solidFill>
              </a:rPr>
              <a:t>Ass.: </a:t>
            </a:r>
            <a:r>
              <a:rPr lang="pt-BR" altLang="pt-BR" sz="5400" b="1" dirty="0">
                <a:solidFill>
                  <a:srgbClr val="FFFF00"/>
                </a:solidFill>
              </a:rPr>
              <a:t>Aceitai, ó Senhor, </a:t>
            </a:r>
            <a:br>
              <a:rPr lang="pt-BR" altLang="pt-BR" sz="5400" b="1" dirty="0">
                <a:solidFill>
                  <a:srgbClr val="FFFF00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a nossa oferta!</a:t>
            </a:r>
            <a:r>
              <a:rPr lang="pt-BR" altLang="pt-BR" sz="540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B6564992-D10B-42D4-BEBA-E42E01A6F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12291" name="Espaço Reservado para Conteúdo 2">
            <a:extLst>
              <a:ext uri="{FF2B5EF4-FFF2-40B4-BE49-F238E27FC236}">
                <a16:creationId xmlns:a16="http://schemas.microsoft.com/office/drawing/2014/main" id="{2D8659DE-EF98-44B3-9D44-56A171EE0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3F10804-AB33-4D0A-86FA-CD3E328D6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205038"/>
            <a:ext cx="836295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dirty="0">
                <a:solidFill>
                  <a:schemeClr val="bg1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Ass.: O vosso Espírito </a:t>
            </a:r>
            <a:br>
              <a:rPr lang="pt-BR" altLang="pt-BR" sz="5400" b="1" dirty="0">
                <a:solidFill>
                  <a:srgbClr val="FFFF00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nos una num só corpo.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F4933C98-835E-49FF-9404-E0111DFA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D857E30E-30E2-4195-8C93-F855784DC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AEED5CF-CEF2-4AFD-8A10-B500153A5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5400" y="234950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dirty="0">
                <a:solidFill>
                  <a:schemeClr val="bg1"/>
                </a:solidFill>
              </a:rPr>
            </a:br>
            <a:br>
              <a:rPr lang="pt-BR" altLang="pt-BR" dirty="0">
                <a:solidFill>
                  <a:schemeClr val="bg1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Ass.: Caminhamos no amor </a:t>
            </a:r>
            <a:br>
              <a:rPr lang="pt-BR" altLang="pt-BR" sz="5400" b="1" dirty="0">
                <a:solidFill>
                  <a:srgbClr val="FFFF00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e na alegria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D4C0A03E-8BF2-4A57-96B3-54583165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3D78028C-C2EF-4184-8CA4-B832D9E63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7694EF0-4E4C-4465-BA97-9D4A0E6FE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13" y="2492375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sz="4000" dirty="0">
                <a:solidFill>
                  <a:schemeClr val="bg1"/>
                </a:solidFill>
              </a:rPr>
            </a:br>
            <a:br>
              <a:rPr lang="pt-BR" altLang="pt-BR" sz="2000" dirty="0">
                <a:solidFill>
                  <a:schemeClr val="bg1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Ass.: Concedei-lhes, </a:t>
            </a:r>
            <a:br>
              <a:rPr lang="pt-BR" altLang="pt-BR" sz="5400" b="1" dirty="0">
                <a:solidFill>
                  <a:srgbClr val="FFFF00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ó Senhor a luz eterna</a:t>
            </a:r>
            <a:r>
              <a:rPr lang="pt-BR" altLang="pt-BR" sz="5400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17411" name="CaixaDeTexto 1">
            <a:extLst>
              <a:ext uri="{FF2B5EF4-FFF2-40B4-BE49-F238E27FC236}">
                <a16:creationId xmlns:a16="http://schemas.microsoft.com/office/drawing/2014/main" id="{9DFBA016-5E00-4857-AAE9-91E910D4B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659765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>
                <a:solidFill>
                  <a:srgbClr val="FFFF00"/>
                </a:solidFill>
              </a:rPr>
              <a:t>***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E909D-8B13-4E57-AE23-21EB59A1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7F3BA9-CD3C-4203-B7CE-A1AE5DD73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1375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4D975-2B57-4F47-98EA-7E52DC5D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1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comunhão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é a Ceia do Pai, vinde todos, Tomai o Alimento Eterno Hoje desejo saciar vossa fome de Paz,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Acolhei-me no coração!</a:t>
            </a:r>
          </a:p>
        </p:txBody>
      </p:sp>
    </p:spTree>
    <p:extLst>
      <p:ext uri="{BB962C8B-B14F-4D97-AF65-F5344CB8AC3E}">
        <p14:creationId xmlns:p14="http://schemas.microsoft.com/office/powerpoint/2010/main" val="347282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3F028-87C4-4D91-BF19-D80C19E9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252"/>
            <a:ext cx="7886700" cy="721552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abertura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 Igreja subiremos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altar do Senhor.</a:t>
            </a:r>
          </a:p>
        </p:txBody>
      </p:sp>
    </p:spTree>
    <p:extLst>
      <p:ext uri="{BB962C8B-B14F-4D97-AF65-F5344CB8AC3E}">
        <p14:creationId xmlns:p14="http://schemas.microsoft.com/office/powerpoint/2010/main" val="39404749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51963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Aonde iremos nós? Aonde iremos nós?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tens Palavras de Vida e Amor!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Aonde iremos nós?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Somos todos Teus,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és o Verdadeiro Santo de Deus!</a:t>
            </a:r>
          </a:p>
        </p:txBody>
      </p:sp>
    </p:spTree>
    <p:extLst>
      <p:ext uri="{BB962C8B-B14F-4D97-AF65-F5344CB8AC3E}">
        <p14:creationId xmlns:p14="http://schemas.microsoft.com/office/powerpoint/2010/main" val="17261610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 a Verdade falei, feito Pão Eu deixei o Meu Corpo na Mesa Hoje desejo estar outra vez entre vós,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Acolhei-Me no coração!</a:t>
            </a:r>
          </a:p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514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51963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Aonde iremos nós? Aonde iremos nós?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tens Palavras de Vida e Amor!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Aonde iremos nós?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Somos todos Teus,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és o Verdadeiro Santo de Deus!</a:t>
            </a:r>
          </a:p>
        </p:txBody>
      </p:sp>
    </p:spTree>
    <p:extLst>
      <p:ext uri="{BB962C8B-B14F-4D97-AF65-F5344CB8AC3E}">
        <p14:creationId xmlns:p14="http://schemas.microsoft.com/office/powerpoint/2010/main" val="250405083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Meu Sangue deixei ficar feito Vinho no Altar,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beber tem a Vida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Hoje desejo unir todos vós, vinde a Mim,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Acolhei-Me no coração!</a:t>
            </a:r>
          </a:p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7769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51963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Aonde iremos nós? Aonde iremos nós?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tens Palavras de Vida e Amor!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Aonde iremos nós?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Somos todos Teus,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és o Verdadeiro Santo de Deus!</a:t>
            </a:r>
          </a:p>
        </p:txBody>
      </p:sp>
    </p:spTree>
    <p:extLst>
      <p:ext uri="{BB962C8B-B14F-4D97-AF65-F5344CB8AC3E}">
        <p14:creationId xmlns:p14="http://schemas.microsoft.com/office/powerpoint/2010/main" val="310107573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Minha promessa cumprir,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Teus pecados remi, preparai o caminho Hoje desejo fazer minha igreja crescer,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Acolhei-me no coração...</a:t>
            </a:r>
          </a:p>
        </p:txBody>
      </p:sp>
    </p:spTree>
    <p:extLst>
      <p:ext uri="{BB962C8B-B14F-4D97-AF65-F5344CB8AC3E}">
        <p14:creationId xmlns:p14="http://schemas.microsoft.com/office/powerpoint/2010/main" val="21780724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51963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Aonde iremos nós? Aonde iremos nós?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tens Palavras de Vida e Amor!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Aonde iremos nós?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Somos todos Teus,</a:t>
            </a:r>
          </a:p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és o Verdadeiro Santo de Deus!</a:t>
            </a:r>
          </a:p>
        </p:txBody>
      </p:sp>
    </p:spTree>
    <p:extLst>
      <p:ext uri="{BB962C8B-B14F-4D97-AF65-F5344CB8AC3E}">
        <p14:creationId xmlns:p14="http://schemas.microsoft.com/office/powerpoint/2010/main" val="26943392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1200C-2B1B-4EED-AD59-47A3DE21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BD7F42-DB84-494C-99E8-1A31806E1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2506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>
            <a:extLst>
              <a:ext uri="{FF2B5EF4-FFF2-40B4-BE49-F238E27FC236}">
                <a16:creationId xmlns:a16="http://schemas.microsoft.com/office/drawing/2014/main" id="{57AD24FF-BC91-442D-8810-29A99DE7DC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37322"/>
            <a:ext cx="9144000" cy="3969026"/>
          </a:xfrm>
        </p:spPr>
        <p:txBody>
          <a:bodyPr/>
          <a:lstStyle/>
          <a:p>
            <a:r>
              <a:rPr lang="pt-BR" altLang="pt-BR" sz="5400" dirty="0">
                <a:solidFill>
                  <a:srgbClr val="FFFF00"/>
                </a:solidFill>
              </a:rPr>
              <a:t>ORAÇÃO PELAS VOCAÇÕES AGOSTINIANAS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tângulo 1">
            <a:extLst>
              <a:ext uri="{FF2B5EF4-FFF2-40B4-BE49-F238E27FC236}">
                <a16:creationId xmlns:a16="http://schemas.microsoft.com/office/drawing/2014/main" id="{DF4BDC91-B013-4565-862D-3A18D5841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49275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>
                <a:solidFill>
                  <a:srgbClr val="FFFF00"/>
                </a:solidFill>
              </a:rPr>
              <a:t>Senhor Jesus Cristo, humildemente nós Vos pedimos, chamai para o caminho da vida religiosa, muitos jovens, que dedicando sua vida para os irmãos, serão verdadeiramente testemunhas do Vosso Evangelho.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5738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Toda a igreja aqui está, para o encontro com deus.</a:t>
            </a:r>
          </a:p>
          <a:p>
            <a:pPr marL="0" indent="0" algn="ctr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mesmo o marcou, para nós, filhos seus.</a:t>
            </a:r>
          </a:p>
        </p:txBody>
      </p:sp>
    </p:spTree>
    <p:extLst>
      <p:ext uri="{BB962C8B-B14F-4D97-AF65-F5344CB8AC3E}">
        <p14:creationId xmlns:p14="http://schemas.microsoft.com/office/powerpoint/2010/main" val="26110779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tângulo 1">
            <a:extLst>
              <a:ext uri="{FF2B5EF4-FFF2-40B4-BE49-F238E27FC236}">
                <a16:creationId xmlns:a16="http://schemas.microsoft.com/office/drawing/2014/main" id="{2D6DFDB9-EEA6-4AB2-AC53-A0A19B71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5" y="410818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000" dirty="0">
                <a:solidFill>
                  <a:srgbClr val="FFFF00"/>
                </a:solidFill>
              </a:rPr>
              <a:t>Infundi no coração da nossa juventude o amor, a coragem e a força, para estar pronta a deixar tudo para encontrar tudo em Vós. Chamai mais irmãos e irmãs para continuar viva a vida religiosa na Ordem Agostiniana.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tângulo 1">
            <a:extLst>
              <a:ext uri="{FF2B5EF4-FFF2-40B4-BE49-F238E27FC236}">
                <a16:creationId xmlns:a16="http://schemas.microsoft.com/office/drawing/2014/main" id="{3088D6C0-DE4D-4E11-AF34-A15E7ECA8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20713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400">
                <a:solidFill>
                  <a:srgbClr val="FFFF00"/>
                </a:solidFill>
              </a:rPr>
              <a:t>Fortalecei com a vossa graça aqueles que já estão trabalhando na Vossa Igreja. Dai-lhes amor, coragem e graça para que nunca se afastem de Vós e de Vossa Vocação.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tângulo 1">
            <a:extLst>
              <a:ext uri="{FF2B5EF4-FFF2-40B4-BE49-F238E27FC236}">
                <a16:creationId xmlns:a16="http://schemas.microsoft.com/office/drawing/2014/main" id="{96A816D0-2E97-48E9-8329-94B2E5D7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625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Virgem Maria, Mãe da Consolação e Correia, levai esta oração ao vosso Filho e não deixeis que ela seja em vão.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Dai-nos aquela fé, aquele "Sim", aquele zelo, de continuarmos firmes na edificação da Igreja.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Amém!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51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7565"/>
            <a:ext cx="9144000" cy="6188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 Igreja subiremos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altar do Senhor.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13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1531</Words>
  <Application>Microsoft Office PowerPoint</Application>
  <PresentationFormat>Apresentação na tela (4:3)</PresentationFormat>
  <Paragraphs>125</Paragraphs>
  <Slides>83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83</vt:i4>
      </vt:variant>
    </vt:vector>
  </HeadingPairs>
  <TitlesOfParts>
    <vt:vector size="8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21º DOMINGO DO TEMPO COMUM</vt:lpstr>
      <vt:lpstr>Apresentação do PowerPoint</vt:lpstr>
      <vt:lpstr>Apresentação do PowerPoint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Salmo - Sl 33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Aclamação ao Evangelho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Ass.: O vosso filho permaneça entre nós!   </vt:lpstr>
      <vt:lpstr>Apresentação do PowerPoint</vt:lpstr>
      <vt:lpstr>   Ass.: Mandai o vosso  Espírito Santo! </vt:lpstr>
      <vt:lpstr>Apresentação do PowerPoint</vt:lpstr>
      <vt:lpstr> Eis o mistério da fé!  Todas as vezes que comemos deste pão e bebemos deste cálice, anunciamos, Senhor,  a vossa morte, enquanto esperamos a vossa vinda!</vt:lpstr>
      <vt:lpstr>Apresentação do PowerPoint</vt:lpstr>
      <vt:lpstr>   Ass.: Aceitai, ó Senhor,  a nossa oferta! </vt:lpstr>
      <vt:lpstr>Apresentação do PowerPoint</vt:lpstr>
      <vt:lpstr> Ass.: O vosso Espírito  nos una num só corpo.</vt:lpstr>
      <vt:lpstr>Apresentação do PowerPoint</vt:lpstr>
      <vt:lpstr>  Ass.: Caminhamos no amor  e na alegria</vt:lpstr>
      <vt:lpstr>Apresentação do PowerPoint</vt:lpstr>
      <vt:lpstr>  Ass.: Concedei-lhes,  ó Senhor a luz eterna!</vt:lpstr>
      <vt:lpstr>Apresentação do PowerPoint</vt:lpstr>
      <vt:lpstr>Canto de comunhão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PELAS VOCAÇÕES AGOSTINIANAS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Clara Passos</cp:lastModifiedBy>
  <cp:revision>3</cp:revision>
  <dcterms:created xsi:type="dcterms:W3CDTF">2021-07-05T19:42:46Z</dcterms:created>
  <dcterms:modified xsi:type="dcterms:W3CDTF">2021-07-18T15:45:02Z</dcterms:modified>
</cp:coreProperties>
</file>