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628" r:id="rId7"/>
    <p:sldId id="263" r:id="rId8"/>
    <p:sldId id="264" r:id="rId9"/>
    <p:sldId id="265" r:id="rId10"/>
    <p:sldId id="638" r:id="rId11"/>
    <p:sldId id="727" r:id="rId12"/>
    <p:sldId id="266" r:id="rId13"/>
    <p:sldId id="728" r:id="rId14"/>
    <p:sldId id="729" r:id="rId15"/>
    <p:sldId id="730" r:id="rId16"/>
    <p:sldId id="262" r:id="rId17"/>
    <p:sldId id="549" r:id="rId18"/>
    <p:sldId id="550" r:id="rId19"/>
    <p:sldId id="699" r:id="rId20"/>
    <p:sldId id="708" r:id="rId21"/>
    <p:sldId id="554" r:id="rId22"/>
    <p:sldId id="598" r:id="rId23"/>
    <p:sldId id="599" r:id="rId24"/>
    <p:sldId id="600" r:id="rId25"/>
    <p:sldId id="601" r:id="rId26"/>
    <p:sldId id="602" r:id="rId27"/>
    <p:sldId id="702" r:id="rId28"/>
    <p:sldId id="604" r:id="rId29"/>
    <p:sldId id="705" r:id="rId30"/>
    <p:sldId id="608" r:id="rId31"/>
    <p:sldId id="591" r:id="rId32"/>
    <p:sldId id="592" r:id="rId33"/>
    <p:sldId id="709" r:id="rId34"/>
    <p:sldId id="594" r:id="rId35"/>
    <p:sldId id="640" r:id="rId36"/>
    <p:sldId id="272" r:id="rId37"/>
    <p:sldId id="563" r:id="rId38"/>
    <p:sldId id="603" r:id="rId39"/>
    <p:sldId id="614" r:id="rId40"/>
    <p:sldId id="280" r:id="rId41"/>
    <p:sldId id="564" r:id="rId42"/>
    <p:sldId id="292" r:id="rId43"/>
    <p:sldId id="710" r:id="rId44"/>
    <p:sldId id="711" r:id="rId45"/>
    <p:sldId id="257" r:id="rId46"/>
    <p:sldId id="275" r:id="rId47"/>
    <p:sldId id="274" r:id="rId48"/>
    <p:sldId id="276" r:id="rId49"/>
    <p:sldId id="712" r:id="rId50"/>
    <p:sldId id="277" r:id="rId51"/>
    <p:sldId id="713" r:id="rId52"/>
    <p:sldId id="278" r:id="rId53"/>
    <p:sldId id="714" r:id="rId54"/>
    <p:sldId id="279" r:id="rId55"/>
    <p:sldId id="715" r:id="rId56"/>
    <p:sldId id="716" r:id="rId57"/>
    <p:sldId id="717" r:id="rId58"/>
    <p:sldId id="281" r:id="rId59"/>
    <p:sldId id="268" r:id="rId60"/>
    <p:sldId id="282" r:id="rId61"/>
    <p:sldId id="270" r:id="rId62"/>
    <p:sldId id="283" r:id="rId63"/>
    <p:sldId id="271" r:id="rId64"/>
    <p:sldId id="284" r:id="rId65"/>
    <p:sldId id="273" r:id="rId66"/>
    <p:sldId id="718" r:id="rId67"/>
    <p:sldId id="681" r:id="rId68"/>
    <p:sldId id="682" r:id="rId69"/>
    <p:sldId id="726" r:id="rId70"/>
    <p:sldId id="720" r:id="rId71"/>
    <p:sldId id="725" r:id="rId72"/>
    <p:sldId id="719" r:id="rId73"/>
    <p:sldId id="724" r:id="rId74"/>
    <p:sldId id="721" r:id="rId75"/>
    <p:sldId id="723" r:id="rId76"/>
    <p:sldId id="722" r:id="rId77"/>
    <p:sldId id="683" r:id="rId78"/>
    <p:sldId id="495" r:id="rId79"/>
    <p:sldId id="496" r:id="rId80"/>
    <p:sldId id="497" r:id="rId81"/>
    <p:sldId id="498" r:id="rId82"/>
    <p:sldId id="544" r:id="rId83"/>
    <p:sldId id="546" r:id="rId8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microsoft.com/office/2016/11/relationships/changesInfo" Target="changesInfos/changesInfo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a Passos" userId="d1a525958e0fb6f6" providerId="LiveId" clId="{EBC504C1-B6EC-4405-9398-18D4DAA1B331}"/>
    <pc:docChg chg="modSld">
      <pc:chgData name="Clara Passos" userId="d1a525958e0fb6f6" providerId="LiveId" clId="{EBC504C1-B6EC-4405-9398-18D4DAA1B331}" dt="2021-07-18T15:42:45.889" v="25" actId="20577"/>
      <pc:docMkLst>
        <pc:docMk/>
      </pc:docMkLst>
      <pc:sldChg chg="modSp mod">
        <pc:chgData name="Clara Passos" userId="d1a525958e0fb6f6" providerId="LiveId" clId="{EBC504C1-B6EC-4405-9398-18D4DAA1B331}" dt="2021-07-18T15:42:15.015" v="5" actId="20577"/>
        <pc:sldMkLst>
          <pc:docMk/>
          <pc:sldMk cId="3472824671" sldId="681"/>
        </pc:sldMkLst>
        <pc:spChg chg="mod">
          <ac:chgData name="Clara Passos" userId="d1a525958e0fb6f6" providerId="LiveId" clId="{EBC504C1-B6EC-4405-9398-18D4DAA1B331}" dt="2021-07-18T15:42:15.015" v="5" actId="20577"/>
          <ac:spMkLst>
            <pc:docMk/>
            <pc:sldMk cId="3472824671" sldId="681"/>
            <ac:spMk id="3" creationId="{9E29BB11-7D6F-4B2B-9CC1-2B94594C4C83}"/>
          </ac:spMkLst>
        </pc:spChg>
      </pc:sldChg>
      <pc:sldChg chg="modSp mod">
        <pc:chgData name="Clara Passos" userId="d1a525958e0fb6f6" providerId="LiveId" clId="{EBC504C1-B6EC-4405-9398-18D4DAA1B331}" dt="2021-07-18T15:42:45.889" v="25" actId="20577"/>
        <pc:sldMkLst>
          <pc:docMk/>
          <pc:sldMk cId="1341508806" sldId="683"/>
        </pc:sldMkLst>
        <pc:spChg chg="mod">
          <ac:chgData name="Clara Passos" userId="d1a525958e0fb6f6" providerId="LiveId" clId="{EBC504C1-B6EC-4405-9398-18D4DAA1B331}" dt="2021-07-18T15:42:45.889" v="25" actId="20577"/>
          <ac:spMkLst>
            <pc:docMk/>
            <pc:sldMk cId="1341508806" sldId="683"/>
            <ac:spMk id="3" creationId="{9E29BB11-7D6F-4B2B-9CC1-2B94594C4C83}"/>
          </ac:spMkLst>
        </pc:spChg>
      </pc:sldChg>
      <pc:sldChg chg="modSp mod">
        <pc:chgData name="Clara Passos" userId="d1a525958e0fb6f6" providerId="LiveId" clId="{EBC504C1-B6EC-4405-9398-18D4DAA1B331}" dt="2021-07-18T15:42:39.877" v="21" actId="20577"/>
        <pc:sldMkLst>
          <pc:docMk/>
          <pc:sldMk cId="639830581" sldId="723"/>
        </pc:sldMkLst>
        <pc:spChg chg="mod">
          <ac:chgData name="Clara Passos" userId="d1a525958e0fb6f6" providerId="LiveId" clId="{EBC504C1-B6EC-4405-9398-18D4DAA1B331}" dt="2021-07-18T15:42:39.877" v="21" actId="20577"/>
          <ac:spMkLst>
            <pc:docMk/>
            <pc:sldMk cId="639830581" sldId="723"/>
            <ac:spMk id="3" creationId="{9E29BB11-7D6F-4B2B-9CC1-2B94594C4C83}"/>
          </ac:spMkLst>
        </pc:spChg>
      </pc:sldChg>
      <pc:sldChg chg="modSp mod">
        <pc:chgData name="Clara Passos" userId="d1a525958e0fb6f6" providerId="LiveId" clId="{EBC504C1-B6EC-4405-9398-18D4DAA1B331}" dt="2021-07-18T15:42:33.397" v="17" actId="20577"/>
        <pc:sldMkLst>
          <pc:docMk/>
          <pc:sldMk cId="2077656999" sldId="724"/>
        </pc:sldMkLst>
        <pc:spChg chg="mod">
          <ac:chgData name="Clara Passos" userId="d1a525958e0fb6f6" providerId="LiveId" clId="{EBC504C1-B6EC-4405-9398-18D4DAA1B331}" dt="2021-07-18T15:42:33.397" v="17" actId="20577"/>
          <ac:spMkLst>
            <pc:docMk/>
            <pc:sldMk cId="2077656999" sldId="724"/>
            <ac:spMk id="3" creationId="{9E29BB11-7D6F-4B2B-9CC1-2B94594C4C83}"/>
          </ac:spMkLst>
        </pc:spChg>
      </pc:sldChg>
      <pc:sldChg chg="modSp mod">
        <pc:chgData name="Clara Passos" userId="d1a525958e0fb6f6" providerId="LiveId" clId="{EBC504C1-B6EC-4405-9398-18D4DAA1B331}" dt="2021-07-18T15:42:26.239" v="13" actId="20577"/>
        <pc:sldMkLst>
          <pc:docMk/>
          <pc:sldMk cId="1583630260" sldId="725"/>
        </pc:sldMkLst>
        <pc:spChg chg="mod">
          <ac:chgData name="Clara Passos" userId="d1a525958e0fb6f6" providerId="LiveId" clId="{EBC504C1-B6EC-4405-9398-18D4DAA1B331}" dt="2021-07-18T15:42:26.239" v="13" actId="20577"/>
          <ac:spMkLst>
            <pc:docMk/>
            <pc:sldMk cId="1583630260" sldId="725"/>
            <ac:spMk id="3" creationId="{9E29BB11-7D6F-4B2B-9CC1-2B94594C4C83}"/>
          </ac:spMkLst>
        </pc:spChg>
      </pc:sldChg>
      <pc:sldChg chg="modSp mod">
        <pc:chgData name="Clara Passos" userId="d1a525958e0fb6f6" providerId="LiveId" clId="{EBC504C1-B6EC-4405-9398-18D4DAA1B331}" dt="2021-07-18T15:42:20.254" v="9" actId="20577"/>
        <pc:sldMkLst>
          <pc:docMk/>
          <pc:sldMk cId="2352133532" sldId="726"/>
        </pc:sldMkLst>
        <pc:spChg chg="mod">
          <ac:chgData name="Clara Passos" userId="d1a525958e0fb6f6" providerId="LiveId" clId="{EBC504C1-B6EC-4405-9398-18D4DAA1B331}" dt="2021-07-18T15:42:20.254" v="9" actId="20577"/>
          <ac:spMkLst>
            <pc:docMk/>
            <pc:sldMk cId="2352133532" sldId="726"/>
            <ac:spMk id="3" creationId="{9E29BB11-7D6F-4B2B-9CC1-2B94594C4C8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0D9-2058-4744-B406-26BFEE77B0F2}" type="datetimeFigureOut">
              <a:rPr lang="pt-BR" smtClean="0"/>
              <a:t>18/07/2021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63AA-DB6D-4D8E-8A6C-3D4FAA9C43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55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0D9-2058-4744-B406-26BFEE77B0F2}" type="datetimeFigureOut">
              <a:rPr lang="pt-BR" smtClean="0"/>
              <a:t>18/07/2021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63AA-DB6D-4D8E-8A6C-3D4FAA9C43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354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0D9-2058-4744-B406-26BFEE77B0F2}" type="datetimeFigureOut">
              <a:rPr lang="pt-BR" smtClean="0"/>
              <a:t>18/07/2021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63AA-DB6D-4D8E-8A6C-3D4FAA9C43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6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0D9-2058-4744-B406-26BFEE77B0F2}" type="datetimeFigureOut">
              <a:rPr lang="pt-BR" smtClean="0"/>
              <a:t>18/07/2021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63AA-DB6D-4D8E-8A6C-3D4FAA9C43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712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0D9-2058-4744-B406-26BFEE77B0F2}" type="datetimeFigureOut">
              <a:rPr lang="pt-BR" smtClean="0"/>
              <a:t>18/07/2021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63AA-DB6D-4D8E-8A6C-3D4FAA9C43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8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0D9-2058-4744-B406-26BFEE77B0F2}" type="datetimeFigureOut">
              <a:rPr lang="pt-BR" smtClean="0"/>
              <a:t>18/07/2021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63AA-DB6D-4D8E-8A6C-3D4FAA9C43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16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0D9-2058-4744-B406-26BFEE77B0F2}" type="datetimeFigureOut">
              <a:rPr lang="pt-BR" smtClean="0"/>
              <a:t>18/07/2021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63AA-DB6D-4D8E-8A6C-3D4FAA9C43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85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0D9-2058-4744-B406-26BFEE77B0F2}" type="datetimeFigureOut">
              <a:rPr lang="pt-BR" smtClean="0"/>
              <a:t>18/07/2021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63AA-DB6D-4D8E-8A6C-3D4FAA9C43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02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0D9-2058-4744-B406-26BFEE77B0F2}" type="datetimeFigureOut">
              <a:rPr lang="pt-BR" smtClean="0"/>
              <a:t>18/07/2021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63AA-DB6D-4D8E-8A6C-3D4FAA9C43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88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0D9-2058-4744-B406-26BFEE77B0F2}" type="datetimeFigureOut">
              <a:rPr lang="pt-BR" smtClean="0"/>
              <a:t>18/07/2021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63AA-DB6D-4D8E-8A6C-3D4FAA9C43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46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0D9-2058-4744-B406-26BFEE77B0F2}" type="datetimeFigureOut">
              <a:rPr lang="pt-BR" smtClean="0"/>
              <a:t>18/07/2021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63AA-DB6D-4D8E-8A6C-3D4FAA9C43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16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930D9-2058-4744-B406-26BFEE77B0F2}" type="datetimeFigureOut">
              <a:rPr lang="pt-BR" smtClean="0"/>
              <a:t>18/07/2021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263AA-DB6D-4D8E-8A6C-3D4FAA9C43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69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47AC3-2C15-4AE6-AA93-745609764C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971E13-41A5-457D-9D5E-942E7FA7FE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667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FC2CEF-CC7A-4BC0-895B-0835A4295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17500"/>
            <a:ext cx="9144000" cy="614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encontro do seu Deus vai o povo caminhando com a ‘Filha de Sião’ resplendente de beleza!</a:t>
            </a:r>
          </a:p>
        </p:txBody>
      </p:sp>
    </p:spTree>
    <p:extLst>
      <p:ext uri="{BB962C8B-B14F-4D97-AF65-F5344CB8AC3E}">
        <p14:creationId xmlns:p14="http://schemas.microsoft.com/office/powerpoint/2010/main" val="1555578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97565"/>
            <a:ext cx="9144000" cy="61887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a nova Jerusalém descer do céu resplendente. Revestida de glória e majestade ao encontro do Esposo. Vi a nova Jerusalém descer do céu, descer do céu</a:t>
            </a:r>
          </a:p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541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FC2CEF-CC7A-4BC0-895B-0835A4295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1111"/>
            <a:ext cx="9144000" cy="37097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encontro do seu Deus vai o povo jubiloso entoando as maravilhas que o Senhor realizou!</a:t>
            </a:r>
          </a:p>
        </p:txBody>
      </p:sp>
    </p:spTree>
    <p:extLst>
      <p:ext uri="{BB962C8B-B14F-4D97-AF65-F5344CB8AC3E}">
        <p14:creationId xmlns:p14="http://schemas.microsoft.com/office/powerpoint/2010/main" val="1120266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97565"/>
            <a:ext cx="9144000" cy="61887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a nova Jerusalém descer do céu resplendente. Revestida de glória e majestade ao encontro do Esposo. Vi a nova Jerusalém descer do céu, descer do céu</a:t>
            </a:r>
          </a:p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945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FC2CEF-CC7A-4BC0-895B-0835A4295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1111"/>
            <a:ext cx="9144000" cy="37097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encontro do seu Deus vai o povo proclamando que o Senhor, só Ele, é Santo e seu nome é grandioso.</a:t>
            </a:r>
          </a:p>
        </p:txBody>
      </p:sp>
    </p:spTree>
    <p:extLst>
      <p:ext uri="{BB962C8B-B14F-4D97-AF65-F5344CB8AC3E}">
        <p14:creationId xmlns:p14="http://schemas.microsoft.com/office/powerpoint/2010/main" val="31698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97565"/>
            <a:ext cx="9144000" cy="61887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a nova Jerusalém descer do céu resplendente. Revestida de glória e majestade ao encontro do Esposo. Vi a nova Jerusalém descer do céu, descer do céu</a:t>
            </a:r>
          </a:p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639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AC361A-DCB5-4E85-87B8-AA870AE0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2F3BB7-B53B-4670-9037-F9905F7F3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862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4D4CE-306D-4E28-A14B-A1E60DA1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93380"/>
            <a:ext cx="8923313" cy="642039"/>
          </a:xfrm>
        </p:spPr>
        <p:txBody>
          <a:bodyPr>
            <a:normAutofit fontScale="90000"/>
          </a:bodyPr>
          <a:lstStyle/>
          <a:p>
            <a:pPr algn="ctr"/>
            <a:br>
              <a:rPr lang="pt-BR" dirty="0">
                <a:solidFill>
                  <a:schemeClr val="bg1"/>
                </a:solidFill>
              </a:rPr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31989"/>
            <a:ext cx="9144000" cy="62684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Abriu-se o Templo de Deus que está no céu e apareceu no Templo a arca da Aliança. Então apareceu no céu um grande sinal: uma mulher vestida de sol, tendo a lua debaixo dos pés e sobre a cabeça uma coroa de doze estrelas. Estava grávida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21DEDDB-F46C-44C3-A541-BBC241F61B5B}"/>
              </a:ext>
            </a:extLst>
          </p:cNvPr>
          <p:cNvSpPr txBox="1"/>
          <p:nvPr/>
        </p:nvSpPr>
        <p:spPr>
          <a:xfrm>
            <a:off x="0" y="54771"/>
            <a:ext cx="930041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</a:rPr>
              <a:t>Leitura do Livro do Apocalipse de São João 11,19a; 12,1-6a.10ab</a:t>
            </a:r>
          </a:p>
        </p:txBody>
      </p:sp>
    </p:spTree>
    <p:extLst>
      <p:ext uri="{BB962C8B-B14F-4D97-AF65-F5344CB8AC3E}">
        <p14:creationId xmlns:p14="http://schemas.microsoft.com/office/powerpoint/2010/main" val="2093961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" y="79022"/>
            <a:ext cx="9059593" cy="6699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gritava em dores de parto, atormentada para dar à luz. Então apareceu outro sinal no céu: um grande Dragão, cor de fogo. Tinha sete cabeças e dez chifres e, sobre as cabeças, sete coroas.</a:t>
            </a:r>
          </a:p>
        </p:txBody>
      </p:sp>
    </p:spTree>
    <p:extLst>
      <p:ext uri="{BB962C8B-B14F-4D97-AF65-F5344CB8AC3E}">
        <p14:creationId xmlns:p14="http://schemas.microsoft.com/office/powerpoint/2010/main" val="3378289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542"/>
            <a:ext cx="9144000" cy="674545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 a cauda, varria a terça parte das estrelas do céu, atirando-as sobre a terra. O Dragão parou diante da Mulher</a:t>
            </a:r>
          </a:p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estava para dar à luz, pronto para devorar o seu Filho, logo que nascesse. E ela deu à luz um filho homem,</a:t>
            </a:r>
          </a:p>
        </p:txBody>
      </p:sp>
    </p:spTree>
    <p:extLst>
      <p:ext uri="{BB962C8B-B14F-4D97-AF65-F5344CB8AC3E}">
        <p14:creationId xmlns:p14="http://schemas.microsoft.com/office/powerpoint/2010/main" val="2536808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50" y="1929641"/>
            <a:ext cx="8928100" cy="2387600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Assunção de Nossa Senhora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542"/>
            <a:ext cx="9144000" cy="71665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veio para governar todas as nações com cetro de ferro. Mas o Filho foi levado para junto de Deus e do seu trono. A mulher fugiu para o deserto, onde Deus lhe tinha preparado um lugar. Ouvi então uma voz forte no céu, proclamando: "Agora realizou-se a salvação, a força e a realeza do nosso Deus, e o poder do seu Cristo".</a:t>
            </a:r>
          </a:p>
        </p:txBody>
      </p:sp>
    </p:spTree>
    <p:extLst>
      <p:ext uri="{BB962C8B-B14F-4D97-AF65-F5344CB8AC3E}">
        <p14:creationId xmlns:p14="http://schemas.microsoft.com/office/powerpoint/2010/main" val="310622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CF38A8-F8F8-4C3C-9503-E8407BDAE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24070" y="1311965"/>
            <a:ext cx="9992139" cy="3246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-Palavra do Senhor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-Graças a Deus</a:t>
            </a:r>
          </a:p>
        </p:txBody>
      </p:sp>
    </p:spTree>
    <p:extLst>
      <p:ext uri="{BB962C8B-B14F-4D97-AF65-F5344CB8AC3E}">
        <p14:creationId xmlns:p14="http://schemas.microsoft.com/office/powerpoint/2010/main" val="3715042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41C61-98F5-4BB4-8FE4-3DAB5132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4C26C3-20A4-4D85-81C2-78F22296A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108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D02C61-49E7-4CE6-921D-AE5120E28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130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 - </a:t>
            </a:r>
            <a:r>
              <a:rPr lang="pt-BR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</a:t>
            </a: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44436"/>
            <a:ext cx="9144000" cy="36939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vossa direita se encontra a rainha, com veste esplendente de ouro de </a:t>
            </a:r>
            <a:r>
              <a:rPr lang="pt-BR" sz="6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Ofir</a:t>
            </a: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3823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0331C6-0F63-40CF-9DE9-67C247C6A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339"/>
            <a:ext cx="9144000" cy="62947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filhas de reis vêm ao vosso encontro, e à vossa direita se encontra a rainha com veste esplendente de ouro de </a:t>
            </a:r>
            <a:r>
              <a:rPr lang="pt-BR" sz="5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Ofir</a:t>
            </a: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61790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2525"/>
            <a:ext cx="9144000" cy="49284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vossa direita se encontra a rainha, com veste esplendente de ouro de </a:t>
            </a:r>
            <a:r>
              <a:rPr lang="pt-BR" sz="6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Ofir</a:t>
            </a: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366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0331C6-0F63-40CF-9DE9-67C247C6A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339"/>
            <a:ext cx="9144000" cy="62947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Escutai, minha filha, olhai, ouvi isto: "Esquecei vosso povo e a casa paterna! Que o Rei se encante com vossa beleza! Prestai-lhe homenagem: é vosso Senhor!</a:t>
            </a:r>
          </a:p>
        </p:txBody>
      </p:sp>
    </p:spTree>
    <p:extLst>
      <p:ext uri="{BB962C8B-B14F-4D97-AF65-F5344CB8AC3E}">
        <p14:creationId xmlns:p14="http://schemas.microsoft.com/office/powerpoint/2010/main" val="19817124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2525"/>
            <a:ext cx="9144000" cy="49284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vossa direita se encontra a rainha, com veste esplendente de ouro de </a:t>
            </a:r>
            <a:r>
              <a:rPr lang="pt-BR" sz="6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Ofir</a:t>
            </a: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3181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0331C6-0F63-40CF-9DE9-67C247C6A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8844"/>
            <a:ext cx="9144000" cy="62947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 cantos de festa e com grande alegria, ingressam, então, no palácio real".</a:t>
            </a:r>
          </a:p>
        </p:txBody>
      </p:sp>
    </p:spTree>
    <p:extLst>
      <p:ext uri="{BB962C8B-B14F-4D97-AF65-F5344CB8AC3E}">
        <p14:creationId xmlns:p14="http://schemas.microsoft.com/office/powerpoint/2010/main" val="16598100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2525"/>
            <a:ext cx="9144000" cy="49284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vossa direita se encontra a rainha, com veste esplendente de ouro de </a:t>
            </a:r>
            <a:r>
              <a:rPr lang="pt-BR" sz="6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Ofir</a:t>
            </a: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797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C20C18-6DFD-49B6-905A-A8FC187AD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16" y="805208"/>
            <a:ext cx="831656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Silêncio !</a:t>
            </a:r>
          </a:p>
          <a:p>
            <a:pPr marL="0" indent="0" algn="ctr">
              <a:buNone/>
            </a:pPr>
            <a:endParaRPr lang="pt-BR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Desligue o celular !</a:t>
            </a:r>
          </a:p>
        </p:txBody>
      </p:sp>
    </p:spTree>
    <p:extLst>
      <p:ext uri="{BB962C8B-B14F-4D97-AF65-F5344CB8AC3E}">
        <p14:creationId xmlns:p14="http://schemas.microsoft.com/office/powerpoint/2010/main" val="23553461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B1D00F-AA92-47FB-8290-9CA388586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6E0347-2675-4491-BC42-C9BDF9CAC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1846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4D4CE-306D-4E28-A14B-A1E60DA1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0228"/>
            <a:ext cx="7886700" cy="45719"/>
          </a:xfrm>
        </p:spPr>
        <p:txBody>
          <a:bodyPr>
            <a:normAutofit fontScale="90000"/>
          </a:bodyPr>
          <a:lstStyle/>
          <a:p>
            <a:pPr algn="ctr"/>
            <a:br>
              <a:rPr lang="pt-BR" dirty="0">
                <a:solidFill>
                  <a:schemeClr val="bg1"/>
                </a:solidFill>
              </a:rPr>
            </a:br>
            <a:br>
              <a:rPr lang="pt-BR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59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Irmãos: Na realidade, Cristo ressuscitou dos mortos como primícias dos que morreram. Com efeito, por um homem veio a morte e é também por um homem que vem a ressurreição dos mortos. Como em Adão todos morrem, assim também em Cristo todos reviverão.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B75AC3B-EC40-48CC-BCF6-775FFA733980}"/>
              </a:ext>
            </a:extLst>
          </p:cNvPr>
          <p:cNvSpPr txBox="1"/>
          <p:nvPr/>
        </p:nvSpPr>
        <p:spPr>
          <a:xfrm>
            <a:off x="-108284" y="0"/>
            <a:ext cx="936056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Leitura da Primeira Carta de São Paulo aos Coríntios 15,20-26.28</a:t>
            </a:r>
            <a:endParaRPr lang="pt-B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4488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8545"/>
            <a:ext cx="9144000" cy="671945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Porém, cada qual segundo uma ordem determinada: Em primeiro lugar, Cristo, como primícias; depois, os que pertencem a Cristo, por ocasião da sua vinda. A seguir, será o fim, quando ele entregar a realeza a Deus-Pai, depois</a:t>
            </a:r>
          </a:p>
        </p:txBody>
      </p:sp>
    </p:spTree>
    <p:extLst>
      <p:ext uri="{BB962C8B-B14F-4D97-AF65-F5344CB8AC3E}">
        <p14:creationId xmlns:p14="http://schemas.microsoft.com/office/powerpoint/2010/main" val="24447905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8545"/>
            <a:ext cx="9144000" cy="671945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destruir todo principado e todo poder e força. Pois é preciso que ele reine até que todos os seus inimigos estejam debaixo de seus pés. O último inimigo a ser destruído é a morte. E, quando todas as coisas estiverem submetidas a ele, então o próprio Filho se submeterá àquele que lhe submeteu todas as coisas, para que Deus seja tudo em todos.</a:t>
            </a:r>
          </a:p>
        </p:txBody>
      </p:sp>
    </p:spTree>
    <p:extLst>
      <p:ext uri="{BB962C8B-B14F-4D97-AF65-F5344CB8AC3E}">
        <p14:creationId xmlns:p14="http://schemas.microsoft.com/office/powerpoint/2010/main" val="42391409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CF38A8-F8F8-4C3C-9503-E8407BDAE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24070" y="861391"/>
            <a:ext cx="9992139" cy="3246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-Palavra do Senhor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-Graças a Deus</a:t>
            </a:r>
          </a:p>
        </p:txBody>
      </p:sp>
    </p:spTree>
    <p:extLst>
      <p:ext uri="{BB962C8B-B14F-4D97-AF65-F5344CB8AC3E}">
        <p14:creationId xmlns:p14="http://schemas.microsoft.com/office/powerpoint/2010/main" val="716391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837D9B-AC15-4562-A1B0-1367AF6CF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E684CC-1950-4667-9947-0E555A34D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5695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889A2-2591-4E5A-9E01-9F7AD7038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96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Aclamação ao Evangelho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5A2F25-6CAC-47E4-88ED-62798DFEC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04731"/>
            <a:ext cx="9144000" cy="49026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Aleluia, Aleluia, Aleluia</a:t>
            </a:r>
          </a:p>
          <a:p>
            <a:pPr marL="0" indent="0" algn="ctr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Maria é elevada ao céu, alegram-se os coros dos anjos.</a:t>
            </a:r>
          </a:p>
        </p:txBody>
      </p:sp>
    </p:spTree>
    <p:extLst>
      <p:ext uri="{BB962C8B-B14F-4D97-AF65-F5344CB8AC3E}">
        <p14:creationId xmlns:p14="http://schemas.microsoft.com/office/powerpoint/2010/main" val="3211365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2D1CF-28FF-4898-AE3D-996F82D1A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BE7DF3-AFB8-4F84-88D5-A8E3A328E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5579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B1BB38-187F-430D-A78A-027690261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1" y="1404730"/>
            <a:ext cx="8905461" cy="4984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Evangelho -</a:t>
            </a:r>
            <a:r>
              <a:rPr lang="pt-BR" sz="6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Lc</a:t>
            </a: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1,39-56</a:t>
            </a:r>
          </a:p>
        </p:txBody>
      </p:sp>
    </p:spTree>
    <p:extLst>
      <p:ext uri="{BB962C8B-B14F-4D97-AF65-F5344CB8AC3E}">
        <p14:creationId xmlns:p14="http://schemas.microsoft.com/office/powerpoint/2010/main" val="28635525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AD8A3-FFA9-4435-9AE2-7191ED31E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112DE2-4283-4E79-8561-AFB9F3565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108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F760AB-6126-40C1-9862-64B71256F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90CFF0-8CDE-408D-B84D-AB77FF206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74561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Preces da comunidade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B1BB38-187F-430D-A78A-027690261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22" y="1914203"/>
            <a:ext cx="8958961" cy="4348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Iluminai, Senhor, 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10192958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B5CBB9-2DCE-49ED-86FF-9F25F3B4E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B42AB1-3401-438B-BE83-010076BD5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66841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B9F569-B5C7-486C-B382-840011012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Preparação das oferendas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5F601B-2CB6-4C63-B464-DEDAF0FA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3"/>
            <a:ext cx="9144000" cy="54191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Sobe a Jerusalém, virgem oferente sem igual Vai apresenta ao Pai teu Menino: Luz que chegou no Natal. E, junto à sua cruz, quando Deus morrer fica de pé. Sim, Ele te salvou, mas o ofereceste por nós com toda fé</a:t>
            </a:r>
          </a:p>
        </p:txBody>
      </p:sp>
    </p:spTree>
    <p:extLst>
      <p:ext uri="{BB962C8B-B14F-4D97-AF65-F5344CB8AC3E}">
        <p14:creationId xmlns:p14="http://schemas.microsoft.com/office/powerpoint/2010/main" val="41218377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8545"/>
            <a:ext cx="9144000" cy="67194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Nós vamos renovar este Sacrifício de Jesus: Morte e Ressurreição; vida que brotou de sua oferta na Cruz. Mãe, vem nos ensinar a fazer da vida um oblação: Culto agradável a Deus é fazer a oferta do próprio coração.</a:t>
            </a:r>
          </a:p>
        </p:txBody>
      </p:sp>
    </p:spTree>
    <p:extLst>
      <p:ext uri="{BB962C8B-B14F-4D97-AF65-F5344CB8AC3E}">
        <p14:creationId xmlns:p14="http://schemas.microsoft.com/office/powerpoint/2010/main" val="32429902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6460E6-132A-446B-9618-086496701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94AF2E-360C-4C53-829B-9A249F335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3554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A7A9C89-1A0D-4BC3-BBA5-DE6CA9E583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07950" y="4086225"/>
            <a:ext cx="9469438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7200" b="1" dirty="0">
                <a:solidFill>
                  <a:srgbClr val="FFFF00"/>
                </a:solidFill>
              </a:rPr>
              <a:t>Oração Eucarística I</a:t>
            </a:r>
            <a:br>
              <a:rPr lang="pt-BR" altLang="pt-BR" sz="7200" b="1" dirty="0">
                <a:solidFill>
                  <a:srgbClr val="FFFF00"/>
                </a:solidFill>
              </a:rPr>
            </a:br>
            <a:br>
              <a:rPr lang="pt-BR" altLang="pt-BR" sz="7200" b="1" dirty="0">
                <a:solidFill>
                  <a:srgbClr val="FFFF00"/>
                </a:solidFill>
              </a:rPr>
            </a:br>
            <a:br>
              <a:rPr lang="pt-BR" altLang="pt-BR" sz="7200" b="1" dirty="0">
                <a:solidFill>
                  <a:srgbClr val="FFFF00"/>
                </a:solidFill>
              </a:rPr>
            </a:br>
            <a:br>
              <a:rPr lang="pt-BR" altLang="pt-BR" sz="7200" b="1" dirty="0">
                <a:solidFill>
                  <a:srgbClr val="FFFF00"/>
                </a:solidFill>
              </a:rPr>
            </a:br>
            <a:endParaRPr lang="pt-BR" altLang="pt-BR" sz="7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>
            <a:extLst>
              <a:ext uri="{FF2B5EF4-FFF2-40B4-BE49-F238E27FC236}">
                <a16:creationId xmlns:a16="http://schemas.microsoft.com/office/drawing/2014/main" id="{255F1402-BB88-4C80-B69C-DE2B16DFA9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862263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sz="6600" b="1" dirty="0">
                <a:solidFill>
                  <a:schemeClr val="bg1"/>
                </a:solidFill>
              </a:rPr>
              <a:t>Ass.: </a:t>
            </a:r>
            <a:r>
              <a:rPr lang="pt-BR" altLang="pt-BR" sz="6600" b="1" dirty="0">
                <a:solidFill>
                  <a:srgbClr val="FFFF00"/>
                </a:solidFill>
              </a:rPr>
              <a:t>Abençoai nossa oferenda, ó Senhor!</a:t>
            </a:r>
            <a:br>
              <a:rPr lang="pt-BR" altLang="pt-BR" sz="6600" b="1" dirty="0">
                <a:solidFill>
                  <a:srgbClr val="FFFF00"/>
                </a:solidFill>
              </a:rPr>
            </a:br>
            <a:endParaRPr lang="pt-BR" altLang="pt-BR" sz="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427D692-76F8-4604-A302-898EEF428A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654425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6000" b="1" dirty="0">
                <a:solidFill>
                  <a:schemeClr val="bg1"/>
                </a:solidFill>
              </a:rPr>
              <a:t>Ass.: </a:t>
            </a:r>
            <a:r>
              <a:rPr lang="pt-BR" altLang="pt-BR" sz="6000" b="1" dirty="0">
                <a:solidFill>
                  <a:srgbClr val="FFFF00"/>
                </a:solidFill>
              </a:rPr>
              <a:t>Conservai a vossa  igreja  sempre unida!</a:t>
            </a:r>
            <a:br>
              <a:rPr lang="pt-BR" altLang="pt-BR" sz="6600" dirty="0">
                <a:solidFill>
                  <a:srgbClr val="FFFF00"/>
                </a:solidFill>
              </a:rPr>
            </a:br>
            <a:br>
              <a:rPr lang="pt-BR" altLang="pt-BR" sz="6600" dirty="0">
                <a:solidFill>
                  <a:srgbClr val="FFFF00"/>
                </a:solidFill>
              </a:rPr>
            </a:br>
            <a:endParaRPr lang="pt-BR" altLang="pt-BR" sz="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2B087-C7AE-4EC1-B876-876ECFBCE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Refrão Orante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D8581F-7239-4200-8334-2EFE3F371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75791"/>
            <a:ext cx="9144000" cy="4266236"/>
          </a:xfrm>
        </p:spPr>
        <p:txBody>
          <a:bodyPr/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Santa Maria, Mãe do Senhor, rogai por nós, pecadores, agora e na hora da nossa morte. Santa Maria...</a:t>
            </a:r>
          </a:p>
        </p:txBody>
      </p:sp>
    </p:spTree>
    <p:extLst>
      <p:ext uri="{BB962C8B-B14F-4D97-AF65-F5344CB8AC3E}">
        <p14:creationId xmlns:p14="http://schemas.microsoft.com/office/powerpoint/2010/main" val="36031249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D41875E-17CD-4FA0-AB73-B0D8984D9B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50" y="2274888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6000" b="1" dirty="0">
                <a:solidFill>
                  <a:schemeClr val="bg1"/>
                </a:solidFill>
              </a:rPr>
              <a:t>Ass.:</a:t>
            </a:r>
            <a:r>
              <a:rPr lang="pt-BR" altLang="pt-BR" sz="6000" dirty="0">
                <a:solidFill>
                  <a:schemeClr val="bg1"/>
                </a:solidFill>
              </a:rPr>
              <a:t> </a:t>
            </a:r>
            <a:r>
              <a:rPr lang="pt-BR" altLang="pt-BR" sz="6000" b="1" dirty="0">
                <a:solidFill>
                  <a:srgbClr val="FFFF00"/>
                </a:solidFill>
              </a:rPr>
              <a:t>Lembrai-vos, </a:t>
            </a:r>
            <a:br>
              <a:rPr lang="pt-BR" altLang="pt-BR" sz="6000" b="1" dirty="0">
                <a:solidFill>
                  <a:srgbClr val="FFFF00"/>
                </a:solidFill>
              </a:rPr>
            </a:br>
            <a:r>
              <a:rPr lang="pt-BR" altLang="pt-BR" sz="6000" b="1" dirty="0">
                <a:solidFill>
                  <a:srgbClr val="FFFF00"/>
                </a:solidFill>
              </a:rPr>
              <a:t>ó Pai,  de vossos Filhos!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F4F7155-7FF5-4572-9488-5EF394181E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492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pt-BR" altLang="pt-BR" sz="6000" dirty="0">
                <a:solidFill>
                  <a:schemeClr val="bg1"/>
                </a:solidFill>
              </a:rPr>
            </a:br>
            <a:r>
              <a:rPr lang="pt-BR" altLang="pt-BR" sz="6000" dirty="0">
                <a:solidFill>
                  <a:schemeClr val="bg1"/>
                </a:solidFill>
              </a:rPr>
              <a:t>Ass.: </a:t>
            </a:r>
            <a:r>
              <a:rPr lang="pt-BR" altLang="pt-BR" sz="6000" b="1" dirty="0">
                <a:solidFill>
                  <a:srgbClr val="FFFF00"/>
                </a:solidFill>
              </a:rPr>
              <a:t>Em comunhão </a:t>
            </a:r>
            <a:br>
              <a:rPr lang="pt-BR" altLang="pt-BR" sz="6000" b="1" dirty="0">
                <a:solidFill>
                  <a:srgbClr val="FFFF00"/>
                </a:solidFill>
              </a:rPr>
            </a:br>
            <a:r>
              <a:rPr lang="pt-BR" altLang="pt-BR" sz="6000" b="1" dirty="0">
                <a:solidFill>
                  <a:srgbClr val="FFFF00"/>
                </a:solidFill>
              </a:rPr>
              <a:t>com toda a igreja </a:t>
            </a:r>
            <a:br>
              <a:rPr lang="pt-BR" altLang="pt-BR" sz="6000" b="1" dirty="0">
                <a:solidFill>
                  <a:srgbClr val="FFFF00"/>
                </a:solidFill>
              </a:rPr>
            </a:br>
            <a:r>
              <a:rPr lang="pt-BR" altLang="pt-BR" sz="6000" b="1" dirty="0">
                <a:solidFill>
                  <a:srgbClr val="FFFF00"/>
                </a:solidFill>
              </a:rPr>
              <a:t>aqui estamos!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9955F1C-B4F2-4084-8366-4300CED9D6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574925"/>
            <a:ext cx="8496300" cy="15017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6000" b="1" dirty="0">
                <a:solidFill>
                  <a:schemeClr val="bg1"/>
                </a:solidFill>
              </a:rPr>
              <a:t>Ass.: </a:t>
            </a:r>
            <a:r>
              <a:rPr lang="pt-BR" altLang="pt-BR" sz="6000" b="1" dirty="0">
                <a:solidFill>
                  <a:srgbClr val="FFFF00"/>
                </a:solidFill>
              </a:rPr>
              <a:t>Santificai nossa oferenda,  ó Senhor!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BAA89F1-B192-4830-8932-09FD94A606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854200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pt-BR" altLang="pt-BR" sz="6000" dirty="0">
                <a:solidFill>
                  <a:schemeClr val="bg1"/>
                </a:solidFill>
              </a:rPr>
            </a:br>
            <a:br>
              <a:rPr lang="pt-BR" altLang="pt-BR" sz="6000" dirty="0">
                <a:solidFill>
                  <a:schemeClr val="bg1"/>
                </a:solidFill>
              </a:rPr>
            </a:br>
            <a:r>
              <a:rPr lang="pt-BR" altLang="pt-BR" sz="5400" b="1" i="1" dirty="0">
                <a:solidFill>
                  <a:schemeClr val="bg1"/>
                </a:solidFill>
              </a:rPr>
              <a:t>Eis o mistério da fé!</a:t>
            </a:r>
            <a:br>
              <a:rPr lang="pt-BR" altLang="pt-BR" sz="5400" b="1" i="1" dirty="0">
                <a:solidFill>
                  <a:schemeClr val="bg1"/>
                </a:solidFill>
              </a:rPr>
            </a:br>
            <a:br>
              <a:rPr lang="pt-BR" altLang="pt-BR" sz="5400" b="1" dirty="0">
                <a:solidFill>
                  <a:schemeClr val="bg1"/>
                </a:solidFill>
              </a:rPr>
            </a:br>
            <a:r>
              <a:rPr lang="pt-BR" altLang="pt-BR" sz="5400" b="1" dirty="0">
                <a:solidFill>
                  <a:srgbClr val="FFFF00"/>
                </a:solidFill>
              </a:rPr>
              <a:t>Anunciamos, Senhor, a vossa morte e proclamamos a vossa ressurreição. Vinde, Senhor Jesus!</a:t>
            </a:r>
            <a:endParaRPr lang="pt-BR" alt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025E25F-FC07-4EE6-8AC3-FF47BAD5D3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07950" y="2708275"/>
            <a:ext cx="9144000" cy="2089150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pt-BR" altLang="pt-BR" sz="6000" b="1" dirty="0">
                <a:solidFill>
                  <a:srgbClr val="FFFF00"/>
                </a:solidFill>
              </a:rPr>
            </a:br>
            <a:r>
              <a:rPr lang="pt-BR" altLang="pt-BR" sz="6000" b="1" dirty="0">
                <a:solidFill>
                  <a:schemeClr val="bg1"/>
                </a:solidFill>
              </a:rPr>
              <a:t>Ass.: </a:t>
            </a:r>
            <a:r>
              <a:rPr lang="pt-BR" altLang="pt-BR" sz="6000" b="1" dirty="0">
                <a:solidFill>
                  <a:srgbClr val="FFFF00"/>
                </a:solidFill>
              </a:rPr>
              <a:t>Recebei, </a:t>
            </a:r>
            <a:br>
              <a:rPr lang="pt-BR" altLang="pt-BR" sz="6000" b="1" dirty="0">
                <a:solidFill>
                  <a:srgbClr val="FFFF00"/>
                </a:solidFill>
              </a:rPr>
            </a:br>
            <a:r>
              <a:rPr lang="pt-BR" altLang="pt-BR" sz="6000" b="1" dirty="0">
                <a:solidFill>
                  <a:srgbClr val="FFFF00"/>
                </a:solidFill>
              </a:rPr>
              <a:t>ó Senhor, a nossa oferta!</a:t>
            </a:r>
            <a:br>
              <a:rPr lang="pt-BR" altLang="pt-BR" sz="6000" b="1" dirty="0">
                <a:solidFill>
                  <a:srgbClr val="FFFF00"/>
                </a:solidFill>
              </a:rPr>
            </a:br>
            <a:br>
              <a:rPr lang="pt-BR" altLang="pt-BR" sz="6600" b="1" dirty="0">
                <a:solidFill>
                  <a:srgbClr val="FFFF00"/>
                </a:solidFill>
              </a:rPr>
            </a:br>
            <a:endParaRPr lang="pt-BR" altLang="pt-BR" sz="6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891241-6CBD-41C7-B59F-E9488D421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92A2BC-6FB8-42D8-95B7-F3A4FCB75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7659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9704018-F078-4D85-91BD-DF807A36A4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557338"/>
            <a:ext cx="9144000" cy="3527425"/>
          </a:xfrm>
        </p:spPr>
        <p:txBody>
          <a:bodyPr/>
          <a:lstStyle/>
          <a:p>
            <a:pPr algn="ctr" eaLnBrk="1" hangingPunct="1"/>
            <a:r>
              <a:rPr lang="pt-BR" altLang="pt-BR" sz="6000" b="1" dirty="0">
                <a:solidFill>
                  <a:schemeClr val="bg1"/>
                </a:solidFill>
              </a:rPr>
              <a:t>Ass.:</a:t>
            </a:r>
            <a:r>
              <a:rPr lang="pt-BR" altLang="pt-BR" sz="6000" dirty="0">
                <a:solidFill>
                  <a:schemeClr val="bg1"/>
                </a:solidFill>
              </a:rPr>
              <a:t> </a:t>
            </a:r>
            <a:r>
              <a:rPr lang="pt-BR" altLang="pt-BR" sz="6000" b="1" dirty="0">
                <a:solidFill>
                  <a:srgbClr val="FFFF00"/>
                </a:solidFill>
              </a:rPr>
              <a:t>Recebei, </a:t>
            </a:r>
            <a:br>
              <a:rPr lang="pt-BR" altLang="pt-BR" sz="6000" b="1" dirty="0">
                <a:solidFill>
                  <a:srgbClr val="FFFF00"/>
                </a:solidFill>
              </a:rPr>
            </a:br>
            <a:r>
              <a:rPr lang="pt-BR" altLang="pt-BR" sz="6000" b="1" dirty="0">
                <a:solidFill>
                  <a:srgbClr val="FFFF00"/>
                </a:solidFill>
              </a:rPr>
              <a:t>ó Senhor, a nossa oferta!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D5CAED6-3999-40D3-B6DD-BC57ADD439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3213100"/>
            <a:ext cx="8694738" cy="1655763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pt-BR" altLang="pt-BR" sz="6000" dirty="0">
                <a:solidFill>
                  <a:srgbClr val="FFFF00"/>
                </a:solidFill>
              </a:rPr>
            </a:br>
            <a:r>
              <a:rPr lang="pt-BR" altLang="pt-BR" sz="6000" b="1" dirty="0">
                <a:solidFill>
                  <a:srgbClr val="FFFF00"/>
                </a:solidFill>
              </a:rPr>
              <a:t> </a:t>
            </a:r>
            <a:r>
              <a:rPr lang="pt-BR" altLang="pt-BR" sz="6000" b="1" dirty="0">
                <a:solidFill>
                  <a:schemeClr val="bg1"/>
                </a:solidFill>
              </a:rPr>
              <a:t>Ass.: </a:t>
            </a:r>
            <a:r>
              <a:rPr lang="pt-BR" altLang="pt-BR" sz="6000" b="1" dirty="0">
                <a:solidFill>
                  <a:srgbClr val="FFFF00"/>
                </a:solidFill>
              </a:rPr>
              <a:t>Lembrai-vos, </a:t>
            </a:r>
            <a:br>
              <a:rPr lang="pt-BR" altLang="pt-BR" sz="6000" b="1" dirty="0">
                <a:solidFill>
                  <a:srgbClr val="FFFF00"/>
                </a:solidFill>
              </a:rPr>
            </a:br>
            <a:r>
              <a:rPr lang="pt-BR" altLang="pt-BR" sz="6000" b="1" dirty="0">
                <a:solidFill>
                  <a:srgbClr val="FFFF00"/>
                </a:solidFill>
              </a:rPr>
              <a:t>ó Pai,  dos vossos Filhos!</a:t>
            </a:r>
            <a:br>
              <a:rPr lang="pt-BR" altLang="pt-BR" sz="6000" b="1" dirty="0">
                <a:solidFill>
                  <a:srgbClr val="FFFF00"/>
                </a:solidFill>
              </a:rPr>
            </a:br>
            <a:br>
              <a:rPr lang="pt-BR" altLang="pt-BR" sz="6600" dirty="0">
                <a:solidFill>
                  <a:srgbClr val="FFFF00"/>
                </a:solidFill>
              </a:rPr>
            </a:br>
            <a:br>
              <a:rPr lang="pt-BR" altLang="pt-BR" sz="6600" dirty="0">
                <a:solidFill>
                  <a:srgbClr val="FFFF00"/>
                </a:solidFill>
              </a:rPr>
            </a:br>
            <a:endParaRPr lang="pt-BR" altLang="pt-BR" sz="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517AEE4-CA6F-42E2-95F2-645FB11340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05038"/>
            <a:ext cx="9144000" cy="2232025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pt-BR" altLang="pt-BR" sz="6600" dirty="0">
                <a:solidFill>
                  <a:schemeClr val="bg1"/>
                </a:solidFill>
              </a:rPr>
            </a:br>
            <a:br>
              <a:rPr lang="pt-BR" altLang="pt-BR" sz="6000" dirty="0">
                <a:solidFill>
                  <a:schemeClr val="bg1"/>
                </a:solidFill>
              </a:rPr>
            </a:br>
            <a:r>
              <a:rPr lang="pt-BR" altLang="pt-BR" sz="6000" b="1" dirty="0">
                <a:solidFill>
                  <a:schemeClr val="bg1"/>
                </a:solidFill>
              </a:rPr>
              <a:t>Ass.:</a:t>
            </a:r>
            <a:r>
              <a:rPr lang="pt-BR" altLang="pt-BR" sz="6000" dirty="0">
                <a:solidFill>
                  <a:schemeClr val="bg1"/>
                </a:solidFill>
              </a:rPr>
              <a:t> </a:t>
            </a:r>
            <a:r>
              <a:rPr lang="pt-BR" altLang="pt-BR" sz="6000" b="1" dirty="0">
                <a:solidFill>
                  <a:srgbClr val="FFFF00"/>
                </a:solidFill>
              </a:rPr>
              <a:t>Concedei-nos o convívio dos eleitos!</a:t>
            </a:r>
            <a:br>
              <a:rPr lang="pt-BR" altLang="pt-BR" sz="6600" b="1" dirty="0">
                <a:solidFill>
                  <a:srgbClr val="FFFF00"/>
                </a:solidFill>
              </a:rPr>
            </a:br>
            <a:br>
              <a:rPr lang="pt-BR" altLang="pt-BR" sz="6600" b="1" dirty="0">
                <a:solidFill>
                  <a:srgbClr val="FFFF00"/>
                </a:solidFill>
              </a:rPr>
            </a:br>
            <a:endParaRPr lang="pt-BR" altLang="pt-BR" sz="6600" b="1" dirty="0">
              <a:solidFill>
                <a:srgbClr val="FFFF00"/>
              </a:solidFill>
            </a:endParaRPr>
          </a:p>
        </p:txBody>
      </p:sp>
      <p:sp>
        <p:nvSpPr>
          <p:cNvPr id="12291" name="CaixaDeTexto 1">
            <a:extLst>
              <a:ext uri="{FF2B5EF4-FFF2-40B4-BE49-F238E27FC236}">
                <a16:creationId xmlns:a16="http://schemas.microsoft.com/office/drawing/2014/main" id="{7F26075D-214F-451C-A3CC-2B0D656D8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6453188"/>
            <a:ext cx="825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>
                <a:solidFill>
                  <a:srgbClr val="FFFF00"/>
                </a:solidFill>
              </a:rPr>
              <a:t>****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42FA30-6773-413E-BD23-23C3D39DC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3E26DA-0138-4218-AF6D-6F36776C0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756859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E4D975-2B57-4F47-98EA-7E52DC5D4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610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Canto de comunhão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5948"/>
            <a:ext cx="9144000" cy="51020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6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minh’alma</a:t>
            </a: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engrandece o Senhor meu coração muito se alegrou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Deus meu salvador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Deus meu salvador!</a:t>
            </a:r>
          </a:p>
          <a:p>
            <a:pPr marL="0" indent="0" algn="just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82467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8383"/>
            <a:ext cx="9144000" cy="519630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 voltou seu olhar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a pequenez de sua servidora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todas as gerações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proclamarão feliz e ditosa!</a:t>
            </a:r>
          </a:p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16107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37323"/>
            <a:ext cx="9024730" cy="59634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6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minh’alma</a:t>
            </a: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engrandece o Senhor meu coração muito se alegrou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Deus meu salvador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Deus meu salvador!</a:t>
            </a:r>
          </a:p>
          <a:p>
            <a:pPr marL="0" indent="0" algn="just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133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83F028-87C4-4D91-BF19-D80C19E9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7252"/>
            <a:ext cx="7886700" cy="721552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Canto de abertura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65956"/>
            <a:ext cx="9144000" cy="510110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a nova Jerusalém descer do céu resplendente. Revestida de glória e majestade ao encontro do Esposo. Vi a nova Jerusalém descer do céu, descer do céu</a:t>
            </a:r>
          </a:p>
        </p:txBody>
      </p:sp>
    </p:spTree>
    <p:extLst>
      <p:ext uri="{BB962C8B-B14F-4D97-AF65-F5344CB8AC3E}">
        <p14:creationId xmlns:p14="http://schemas.microsoft.com/office/powerpoint/2010/main" val="394047499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8383"/>
            <a:ext cx="9144000" cy="519630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Ele, que é todo poder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fez grandes coisas, santo e seu nome!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 bondade se estende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pais para filhos sobre os que o temem!</a:t>
            </a:r>
          </a:p>
        </p:txBody>
      </p:sp>
    </p:spTree>
    <p:extLst>
      <p:ext uri="{BB962C8B-B14F-4D97-AF65-F5344CB8AC3E}">
        <p14:creationId xmlns:p14="http://schemas.microsoft.com/office/powerpoint/2010/main" val="105093955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37323"/>
            <a:ext cx="9024730" cy="59634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6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minh’alma</a:t>
            </a: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engrandece o Senhor meu coração muito se alegrou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Deus meu salvador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Deus meu salvador!</a:t>
            </a:r>
          </a:p>
          <a:p>
            <a:pPr marL="0" indent="0" algn="just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63026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8383"/>
            <a:ext cx="9144000" cy="519630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 agiu com braço forte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os cheios de orgulho ele dispersou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Botou abaixo os potentes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Humildes, pequenos, ele elevou!</a:t>
            </a:r>
          </a:p>
        </p:txBody>
      </p:sp>
    </p:spTree>
    <p:extLst>
      <p:ext uri="{BB962C8B-B14F-4D97-AF65-F5344CB8AC3E}">
        <p14:creationId xmlns:p14="http://schemas.microsoft.com/office/powerpoint/2010/main" val="305428688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37323"/>
            <a:ext cx="9024730" cy="59634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6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minh’alma</a:t>
            </a: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engrandece o Senhor meu coração muito se alegrou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Deus meu salvador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Deus meu salvador!</a:t>
            </a:r>
          </a:p>
          <a:p>
            <a:pPr marL="0" indent="0" algn="just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5699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8383"/>
            <a:ext cx="9144000" cy="519630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 enricou os famintos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os ricos, sem nada, embora mandou!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 a seu povo acudiu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sua promessa aos pais se lembrou!</a:t>
            </a:r>
          </a:p>
          <a:p>
            <a:pPr marL="0" indent="0" algn="ctr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49522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37323"/>
            <a:ext cx="9024730" cy="59634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6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minh’alma</a:t>
            </a: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engrandece o Senhor meu coração muito se alegrou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Deus meu salvador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Deus meu salvador!</a:t>
            </a:r>
          </a:p>
          <a:p>
            <a:pPr marL="0" indent="0" algn="just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83058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8383"/>
            <a:ext cx="9144000" cy="519630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 aliou-se a </a:t>
            </a:r>
            <a:r>
              <a:rPr lang="pt-BR" sz="6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abraão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a seus descendentes, sem fim também!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Glória ao pai por seu filho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espírito santo, para sempre. Amém!</a:t>
            </a:r>
          </a:p>
          <a:p>
            <a:pPr marL="0" indent="0" algn="ctr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69829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37323"/>
            <a:ext cx="9024730" cy="59634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6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minh’alma</a:t>
            </a: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engrandece o Senhor meu coração muito se alegrou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Deus meu salvador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Deus meu salvador!</a:t>
            </a:r>
          </a:p>
          <a:p>
            <a:pPr marL="0" indent="0" algn="just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50880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ítulo 1">
            <a:extLst>
              <a:ext uri="{FF2B5EF4-FFF2-40B4-BE49-F238E27FC236}">
                <a16:creationId xmlns:a16="http://schemas.microsoft.com/office/drawing/2014/main" id="{57AD24FF-BC91-442D-8810-29A99DE7DC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437322"/>
            <a:ext cx="9144000" cy="3969026"/>
          </a:xfrm>
        </p:spPr>
        <p:txBody>
          <a:bodyPr/>
          <a:lstStyle/>
          <a:p>
            <a:r>
              <a:rPr lang="pt-BR" altLang="pt-BR" sz="5400" dirty="0">
                <a:solidFill>
                  <a:srgbClr val="FFFF00"/>
                </a:solidFill>
              </a:rPr>
              <a:t>ORAÇÃO PELAS VOCAÇÕES AGOSTINIANAS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tângulo 1">
            <a:extLst>
              <a:ext uri="{FF2B5EF4-FFF2-40B4-BE49-F238E27FC236}">
                <a16:creationId xmlns:a16="http://schemas.microsoft.com/office/drawing/2014/main" id="{DF4BDC91-B013-4565-862D-3A18D5841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" y="549275"/>
            <a:ext cx="91440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>
                <a:solidFill>
                  <a:srgbClr val="FFFF00"/>
                </a:solidFill>
              </a:rPr>
              <a:t>Senhor Jesus Cristo, humildemente nós Vos pedimos, chamai para o caminho da vida religiosa, muitos jovens, que dedicando sua vida para os irmãos, serão verdadeiramente testemunhas do Vosso Evangelho.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FC2CEF-CC7A-4BC0-895B-0835A4295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0100"/>
            <a:ext cx="9144000" cy="45738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encontro do seu Deus vai o povo redimido em suas mãos vão as primícias que o Senhor lhe concedeu.</a:t>
            </a:r>
          </a:p>
        </p:txBody>
      </p:sp>
    </p:spTree>
    <p:extLst>
      <p:ext uri="{BB962C8B-B14F-4D97-AF65-F5344CB8AC3E}">
        <p14:creationId xmlns:p14="http://schemas.microsoft.com/office/powerpoint/2010/main" val="261107797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tângulo 1">
            <a:extLst>
              <a:ext uri="{FF2B5EF4-FFF2-40B4-BE49-F238E27FC236}">
                <a16:creationId xmlns:a16="http://schemas.microsoft.com/office/drawing/2014/main" id="{2D6DFDB9-EEA6-4AB2-AC53-A0A19B71C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65" y="410818"/>
            <a:ext cx="91440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5000" dirty="0">
                <a:solidFill>
                  <a:srgbClr val="FFFF00"/>
                </a:solidFill>
              </a:rPr>
              <a:t>Infundi no coração da nossa juventude o amor, a coragem e a força, para estar pronta a deixar tudo para encontrar tudo em Vós. Chamai mais irmãos e irmãs para continuar viva a vida religiosa na Ordem Agostiniana.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tângulo 1">
            <a:extLst>
              <a:ext uri="{FF2B5EF4-FFF2-40B4-BE49-F238E27FC236}">
                <a16:creationId xmlns:a16="http://schemas.microsoft.com/office/drawing/2014/main" id="{3088D6C0-DE4D-4E11-AF34-A15E7ECA8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" y="620713"/>
            <a:ext cx="91440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5400">
                <a:solidFill>
                  <a:srgbClr val="FFFF00"/>
                </a:solidFill>
              </a:rPr>
              <a:t>Fortalecei com a vossa graça aqueles que já estão trabalhando na Vossa Igreja. Dai-lhes amor, coragem e graça para que nunca se afastem de Vós e de Vossa Vocação.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tângulo 1">
            <a:extLst>
              <a:ext uri="{FF2B5EF4-FFF2-40B4-BE49-F238E27FC236}">
                <a16:creationId xmlns:a16="http://schemas.microsoft.com/office/drawing/2014/main" id="{96A816D0-2E97-48E9-8329-94B2E5D7D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8625"/>
            <a:ext cx="91440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 dirty="0">
                <a:solidFill>
                  <a:srgbClr val="FFFF00"/>
                </a:solidFill>
              </a:rPr>
              <a:t>Virgem Maria, Mãe da Consolação e Correia, levai esta oração ao vosso Filho e não deixeis que ela seja em vão. 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 dirty="0">
                <a:solidFill>
                  <a:srgbClr val="FFFF00"/>
                </a:solidFill>
              </a:rPr>
              <a:t>Dai-nos aquela fé, aquele "Sim", aquele zelo, de continuarmos firmes na edificação da Igreja.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 dirty="0">
                <a:solidFill>
                  <a:srgbClr val="FFFF00"/>
                </a:solidFill>
              </a:rPr>
              <a:t>Amém!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2514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97565"/>
            <a:ext cx="9144000" cy="61887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a nova Jerusalém descer do céu resplendente. Revestida de glória e majestade ao encontro do Esposo. Vi a nova Jerusalém descer do céu, descer do céu</a:t>
            </a:r>
          </a:p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5133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1532</Words>
  <Application>Microsoft Office PowerPoint</Application>
  <PresentationFormat>Apresentação na tela (4:3)</PresentationFormat>
  <Paragraphs>111</Paragraphs>
  <Slides>83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83</vt:i4>
      </vt:variant>
    </vt:vector>
  </HeadingPairs>
  <TitlesOfParts>
    <vt:vector size="88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Assunção de Nossa Senhora</vt:lpstr>
      <vt:lpstr>Apresentação do PowerPoint</vt:lpstr>
      <vt:lpstr>Apresentação do PowerPoint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Salmo - Sl 44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</vt:lpstr>
      <vt:lpstr>Apresentação do PowerPoint</vt:lpstr>
      <vt:lpstr>Apresentação do PowerPoint</vt:lpstr>
      <vt:lpstr>Apresentação do PowerPoint</vt:lpstr>
      <vt:lpstr>Apresentação do PowerPoint</vt:lpstr>
      <vt:lpstr>Aclamação ao Evangelho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Oração Eucarística I    </vt:lpstr>
      <vt:lpstr>Apresentação do PowerPoint</vt:lpstr>
      <vt:lpstr>Ass.: Abençoai nossa oferenda, ó Senhor! </vt:lpstr>
      <vt:lpstr>Apresentação do PowerPoint</vt:lpstr>
      <vt:lpstr>Ass.: Conservai a vossa  igreja  sempre unida!  </vt:lpstr>
      <vt:lpstr>Apresentação do PowerPoint</vt:lpstr>
      <vt:lpstr>Ass.: Lembrai-vos,  ó Pai,  de vossos Filhos!</vt:lpstr>
      <vt:lpstr>Apresentação do PowerPoint</vt:lpstr>
      <vt:lpstr> Ass.: Em comunhão  com toda a igreja  aqui estamos!</vt:lpstr>
      <vt:lpstr>Apresentação do PowerPoint</vt:lpstr>
      <vt:lpstr>Ass.: Santificai nossa oferenda,  ó Senhor!</vt:lpstr>
      <vt:lpstr>Apresentação do PowerPoint</vt:lpstr>
      <vt:lpstr>  Eis o mistério da fé!  Anunciamos, Senhor, a vossa morte e proclamamos a vossa ressurreição. Vinde, Senhor Jesus!</vt:lpstr>
      <vt:lpstr>Apresentação do PowerPoint</vt:lpstr>
      <vt:lpstr> Ass.: Recebei,  ó Senhor, a nossa oferta!  </vt:lpstr>
      <vt:lpstr>Apresentação do PowerPoint</vt:lpstr>
      <vt:lpstr>Ass.: Recebei,  ó Senhor, a nossa oferta!</vt:lpstr>
      <vt:lpstr>Apresentação do PowerPoint</vt:lpstr>
      <vt:lpstr>  Ass.: Lembrai-vos,  ó Pai,  dos vossos Filhos!   </vt:lpstr>
      <vt:lpstr>Apresentação do PowerPoint</vt:lpstr>
      <vt:lpstr>  Ass.: Concedei-nos o convívio dos eleitos!  </vt:lpstr>
      <vt:lpstr>Apresentação do PowerPoint</vt:lpstr>
      <vt:lpstr>Canto de comunhão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ORAÇÃO PELAS VOCAÇÕES AGOSTINIANAS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Clara Passos</cp:lastModifiedBy>
  <cp:revision>5</cp:revision>
  <dcterms:created xsi:type="dcterms:W3CDTF">2021-07-05T18:54:06Z</dcterms:created>
  <dcterms:modified xsi:type="dcterms:W3CDTF">2021-07-18T15:42:50Z</dcterms:modified>
</cp:coreProperties>
</file>