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621" r:id="rId5"/>
    <p:sldId id="580" r:id="rId6"/>
    <p:sldId id="581" r:id="rId7"/>
    <p:sldId id="598" r:id="rId8"/>
    <p:sldId id="568" r:id="rId9"/>
    <p:sldId id="586" r:id="rId10"/>
    <p:sldId id="587" r:id="rId11"/>
    <p:sldId id="611" r:id="rId12"/>
    <p:sldId id="612" r:id="rId13"/>
    <p:sldId id="613" r:id="rId14"/>
    <p:sldId id="614" r:id="rId15"/>
    <p:sldId id="615" r:id="rId16"/>
    <p:sldId id="622" r:id="rId17"/>
    <p:sldId id="608" r:id="rId18"/>
    <p:sldId id="624" r:id="rId19"/>
    <p:sldId id="625" r:id="rId20"/>
    <p:sldId id="626" r:id="rId21"/>
    <p:sldId id="609" r:id="rId22"/>
    <p:sldId id="627" r:id="rId23"/>
    <p:sldId id="623" r:id="rId24"/>
    <p:sldId id="595" r:id="rId25"/>
    <p:sldId id="607" r:id="rId26"/>
    <p:sldId id="62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22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1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60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59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54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88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8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5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66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54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651B-0A4D-4564-8918-CE1EBCF35D65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362A8-F615-4E31-B9D0-0CDE7DAC4E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44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CA112-48BD-4F82-AE46-432F4E5BAE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F21A48-ADB1-4524-B9BB-FE04087943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44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–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é Rei, é o Altíssimo,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 acima do universo.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é Rei! Exulte a terra de alegria, e as ilhas numerosas rejubilem! Treva e nuvem o rodeiam no seu trono, que se apoia na justiça e no direito. 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3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é Rei, é o Altíssimo,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 acima do universo.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C77D3B4-0293-4167-9207-E3C7812C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2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montanhas se derretem como cera ante a face do Senhor de toda a terra; e assim proclama o céu sua justiça,  todos os povos podem ver a sua glória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3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é Rei, é o Altíssimo,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 acima do universo.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C77D3B4-0293-4167-9207-E3C7812C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48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vós sois o Altíssimo, Senhor, muito acima do universo que criastes, e de muito superais todos os deuses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16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7086"/>
            <a:ext cx="9144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é Rei, é o Altíssimo,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 acima do universo.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C77D3B4-0293-4167-9207-E3C7812C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18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3443B-E3AA-4EAD-A2B1-F0A6998C4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427CF2-0D54-414A-8959-962ECE06D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84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4075"/>
            <a:ext cx="7886700" cy="642039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Leitura da Segunda Carta de São Pedro 1,16-19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9357"/>
            <a:ext cx="9144000" cy="660986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Caríssimos: Não foi seguindo fábulas habilmente inventadas que vos demos a conhecer o poder e a vinda de nosso Senhor Jesus Cristo, mas sim, por termos sido testemunhas oculares da sua majestade. Efetivamente, ele recebeu honra e glória da parte de Deus Pai,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846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do seio da esplêndida glória se fez ouvir aquela voz que dizia: "Este é o meu Filho bem-amado, no qual ponho o meu bem-querer". Esta voz, nós a ouvimos, vinda do céu,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6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85" y="3429000"/>
            <a:ext cx="8733183" cy="2387600"/>
          </a:xfrm>
        </p:spPr>
        <p:txBody>
          <a:bodyPr>
            <a:noAutofit/>
          </a:bodyPr>
          <a:lstStyle/>
          <a:p>
            <a:r>
              <a:rPr lang="pt-BR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FESTA CRISTO REDENTOR</a:t>
            </a:r>
            <a:br>
              <a:rPr lang="pt-BR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PADROEIRO PRINCIPAL DA PARÓQUIA</a:t>
            </a:r>
            <a:b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 estávamos com ele no monte santo. E assim se nos tornou ainda mais firme a palavra da profecia, que fazeis bem em ter diante dos olhos, como lâmpada que brilha em lugar escuro, até clarear o dia</a:t>
            </a:r>
          </a:p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levantar-se a estrela da manhã em vossos corações.</a:t>
            </a:r>
          </a:p>
          <a:p>
            <a:pPr marL="0" indent="0" algn="just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09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Então eles apresentaram dois homens: José, chamado </a:t>
            </a:r>
            <a:r>
              <a:rPr lang="pt-BR" sz="4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Barsabás</a:t>
            </a:r>
            <a:r>
              <a:rPr lang="pt-BR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que tinha o apelido de Justo, e Matias. Em seguida, fizeram esta oração: "Senhor, tu conheces os corações de todos. Mostra-nos qual destes dois escolhestes para ocupar, neste ministério e apostolado, o lugar que Judas abandonou para seguir o seu destino!"</a:t>
            </a:r>
          </a:p>
        </p:txBody>
      </p:sp>
    </p:spTree>
    <p:extLst>
      <p:ext uri="{BB962C8B-B14F-4D97-AF65-F5344CB8AC3E}">
        <p14:creationId xmlns:p14="http://schemas.microsoft.com/office/powerpoint/2010/main" val="2271809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007164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2777310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7ED53-0C50-4B30-8D07-89F2E586D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FBEF1C-D931-4923-A18D-11C9F1A6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825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E3AA71-D81C-490A-804C-1D87C0CA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547329"/>
            <a:ext cx="881269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 </a:t>
            </a:r>
            <a:r>
              <a:rPr lang="pt-BR" sz="6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15,9-17</a:t>
            </a:r>
          </a:p>
        </p:txBody>
      </p:sp>
    </p:spTree>
    <p:extLst>
      <p:ext uri="{BB962C8B-B14F-4D97-AF65-F5344CB8AC3E}">
        <p14:creationId xmlns:p14="http://schemas.microsoft.com/office/powerpoint/2010/main" val="2954833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965ED-DC01-4B01-991B-831D8210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7A062D-8661-4828-9C18-2782C0F5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86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E3AA71-D81C-490A-804C-1D87C0CAD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547329"/>
            <a:ext cx="881269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vossa luz, Senhor, vejamos a luz!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42D59D3-1FA7-4561-BCA3-8C8790CF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</a:t>
            </a:r>
          </a:p>
        </p:txBody>
      </p:sp>
    </p:spTree>
    <p:extLst>
      <p:ext uri="{BB962C8B-B14F-4D97-AF65-F5344CB8AC3E}">
        <p14:creationId xmlns:p14="http://schemas.microsoft.com/office/powerpoint/2010/main" val="29716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E831E-48E1-4C28-9ED3-5E502AD1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B5233E-09C4-46D4-9082-E9D98C584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4075"/>
            <a:ext cx="7886700" cy="64203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Leitura dos Atos dos Apóstolos 1,15-17.20-26</a:t>
            </a:r>
            <a:br>
              <a:rPr lang="pt-BR" sz="3200" dirty="0">
                <a:solidFill>
                  <a:schemeClr val="bg1"/>
                </a:solidFill>
              </a:rPr>
            </a:b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9357"/>
            <a:ext cx="9144000" cy="660986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continuava olhando até que foram colocados uns tronos, e um Ancião de muitos dias aí tomou lugar. Sua veste era branca como neve e os cabelos da cabeça, como ló pura; seu trono eram chamas de fogo, e as rodas do trono, como fogo em brasa. Derramava-se aí um rio de fogo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74055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nascia diante dele; serviam-no milhares de milhares, e milhões de milhões assistiam-no ao trono; foi instalado o tribunal e os livros foram abertos. Continuei insistindo na visão noturna, e eis que, entre as nuvens do céu, vinha um como filho de homem,</a:t>
            </a:r>
          </a:p>
          <a:p>
            <a:pPr marL="0" indent="0" algn="just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aproximando-se do Ancião de muitos dias, e foi conduzido à sua presença. Foram-lhe dados poder, glória e realeza, e todos os povos, nações e línguas o serviam: seu poder é um poder eterno que não lhe será tirado, e seu reino, um reino que não se dissolverá.</a:t>
            </a:r>
          </a:p>
          <a:p>
            <a:pPr marL="0" indent="0" algn="just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37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007164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83FC1-6432-4616-8E36-5A0AFDF4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918DBB-3067-4245-8E9E-A27BDC375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44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577</Words>
  <Application>Microsoft Office PowerPoint</Application>
  <PresentationFormat>Apresentação na tela (4:3)</PresentationFormat>
  <Paragraphs>33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FESTA CRISTO REDENTOR  PADROEIRO PRINCIPAL DA PARÓQUIA </vt:lpstr>
      <vt:lpstr>Apresentação do PowerPoint</vt:lpstr>
      <vt:lpstr>Apresentação do PowerPoint</vt:lpstr>
      <vt:lpstr>Leitura dos Atos dos Apóstolos 1,15-17.20-26 </vt:lpstr>
      <vt:lpstr>Apresentação do PowerPoint</vt:lpstr>
      <vt:lpstr>Apresentação do PowerPoint</vt:lpstr>
      <vt:lpstr>Apresentação do PowerPoint</vt:lpstr>
      <vt:lpstr>Apresentação do PowerPoint</vt:lpstr>
      <vt:lpstr>Salmo – Sl 96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da Segunda Carta de São Pedro 1,16-19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Clara Passos</cp:lastModifiedBy>
  <cp:revision>1</cp:revision>
  <dcterms:created xsi:type="dcterms:W3CDTF">2021-07-22T17:13:33Z</dcterms:created>
  <dcterms:modified xsi:type="dcterms:W3CDTF">2021-07-22T17:23:34Z</dcterms:modified>
</cp:coreProperties>
</file>