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628" r:id="rId7"/>
    <p:sldId id="263" r:id="rId8"/>
    <p:sldId id="264" r:id="rId9"/>
    <p:sldId id="265" r:id="rId10"/>
    <p:sldId id="266" r:id="rId11"/>
    <p:sldId id="638" r:id="rId12"/>
    <p:sldId id="625" r:id="rId13"/>
    <p:sldId id="639" r:id="rId14"/>
    <p:sldId id="262" r:id="rId15"/>
    <p:sldId id="549" r:id="rId16"/>
    <p:sldId id="550" r:id="rId17"/>
    <p:sldId id="551" r:id="rId18"/>
    <p:sldId id="631" r:id="rId19"/>
    <p:sldId id="634" r:id="rId20"/>
    <p:sldId id="554" r:id="rId21"/>
    <p:sldId id="598" r:id="rId22"/>
    <p:sldId id="599" r:id="rId23"/>
    <p:sldId id="600" r:id="rId24"/>
    <p:sldId id="601" r:id="rId25"/>
    <p:sldId id="602" r:id="rId26"/>
    <p:sldId id="632" r:id="rId27"/>
    <p:sldId id="604" r:id="rId28"/>
    <p:sldId id="635" r:id="rId29"/>
    <p:sldId id="636" r:id="rId30"/>
    <p:sldId id="637" r:id="rId31"/>
    <p:sldId id="608" r:id="rId32"/>
    <p:sldId id="591" r:id="rId33"/>
    <p:sldId id="592" r:id="rId34"/>
    <p:sldId id="633" r:id="rId35"/>
    <p:sldId id="594" r:id="rId36"/>
    <p:sldId id="609" r:id="rId37"/>
    <p:sldId id="272" r:id="rId38"/>
    <p:sldId id="563" r:id="rId39"/>
    <p:sldId id="603" r:id="rId40"/>
    <p:sldId id="614" r:id="rId41"/>
    <p:sldId id="280" r:id="rId42"/>
    <p:sldId id="564" r:id="rId43"/>
    <p:sldId id="292" r:id="rId44"/>
    <p:sldId id="293" r:id="rId45"/>
    <p:sldId id="644" r:id="rId46"/>
    <p:sldId id="578" r:id="rId47"/>
    <p:sldId id="643" r:id="rId48"/>
    <p:sldId id="257" r:id="rId49"/>
    <p:sldId id="320" r:id="rId50"/>
    <p:sldId id="270" r:id="rId51"/>
    <p:sldId id="271" r:id="rId52"/>
    <p:sldId id="296" r:id="rId53"/>
    <p:sldId id="645" r:id="rId54"/>
    <p:sldId id="646" r:id="rId55"/>
    <p:sldId id="273" r:id="rId56"/>
    <p:sldId id="647" r:id="rId57"/>
    <p:sldId id="274" r:id="rId58"/>
    <p:sldId id="648" r:id="rId59"/>
    <p:sldId id="275" r:id="rId60"/>
    <p:sldId id="649" r:id="rId61"/>
    <p:sldId id="276" r:id="rId62"/>
    <p:sldId id="650" r:id="rId63"/>
    <p:sldId id="312" r:id="rId64"/>
    <p:sldId id="311" r:id="rId65"/>
    <p:sldId id="651" r:id="rId66"/>
    <p:sldId id="653" r:id="rId67"/>
    <p:sldId id="654" r:id="rId68"/>
    <p:sldId id="655" r:id="rId69"/>
    <p:sldId id="656" r:id="rId70"/>
    <p:sldId id="657" r:id="rId71"/>
    <p:sldId id="658" r:id="rId72"/>
    <p:sldId id="659" r:id="rId73"/>
    <p:sldId id="660" r:id="rId74"/>
    <p:sldId id="495" r:id="rId75"/>
    <p:sldId id="496" r:id="rId76"/>
    <p:sldId id="497" r:id="rId77"/>
    <p:sldId id="498" r:id="rId78"/>
    <p:sldId id="544" r:id="rId79"/>
    <p:sldId id="546" r:id="rId8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a Passos" userId="d1a525958e0fb6f6" providerId="LiveId" clId="{F17A6A92-EC58-492B-AA5E-02CA050767D7}"/>
    <pc:docChg chg="undo custSel addSld delSld modSld sldOrd">
      <pc:chgData name="Clara Passos" userId="d1a525958e0fb6f6" providerId="LiveId" clId="{F17A6A92-EC58-492B-AA5E-02CA050767D7}" dt="2021-04-21T15:30:50.840" v="872" actId="20577"/>
      <pc:docMkLst>
        <pc:docMk/>
      </pc:docMkLst>
      <pc:sldChg chg="modSp add del mod">
        <pc:chgData name="Clara Passos" userId="d1a525958e0fb6f6" providerId="LiveId" clId="{F17A6A92-EC58-492B-AA5E-02CA050767D7}" dt="2021-04-21T00:10:47.951" v="351" actId="122"/>
        <pc:sldMkLst>
          <pc:docMk/>
          <pc:sldMk cId="0" sldId="257"/>
        </pc:sldMkLst>
        <pc:spChg chg="mod">
          <ac:chgData name="Clara Passos" userId="d1a525958e0fb6f6" providerId="LiveId" clId="{F17A6A92-EC58-492B-AA5E-02CA050767D7}" dt="2021-04-21T00:10:47.951" v="351" actId="122"/>
          <ac:spMkLst>
            <pc:docMk/>
            <pc:sldMk cId="0" sldId="257"/>
            <ac:spMk id="4098" creationId="{72FFCFD1-7912-4456-9269-4FA53CC7C7E2}"/>
          </ac:spMkLst>
        </pc:spChg>
      </pc:sldChg>
      <pc:sldChg chg="modSp mod">
        <pc:chgData name="Clara Passos" userId="d1a525958e0fb6f6" providerId="LiveId" clId="{F17A6A92-EC58-492B-AA5E-02CA050767D7}" dt="2021-04-20T23:59:33.670" v="26" actId="20577"/>
        <pc:sldMkLst>
          <pc:docMk/>
          <pc:sldMk cId="504773994" sldId="258"/>
        </pc:sldMkLst>
        <pc:spChg chg="mod">
          <ac:chgData name="Clara Passos" userId="d1a525958e0fb6f6" providerId="LiveId" clId="{F17A6A92-EC58-492B-AA5E-02CA050767D7}" dt="2021-04-20T23:59:33.670" v="26" actId="20577"/>
          <ac:spMkLst>
            <pc:docMk/>
            <pc:sldMk cId="504773994" sldId="258"/>
            <ac:spMk id="2" creationId="{2BAA79AF-8A18-4E34-8AB6-3DA974BAD5F5}"/>
          </ac:spMkLst>
        </pc:spChg>
      </pc:sldChg>
      <pc:sldChg chg="modSp mod">
        <pc:chgData name="Clara Passos" userId="d1a525958e0fb6f6" providerId="LiveId" clId="{F17A6A92-EC58-492B-AA5E-02CA050767D7}" dt="2021-04-21T00:00:32.783" v="144" actId="1076"/>
        <pc:sldMkLst>
          <pc:docMk/>
          <pc:sldMk cId="3603124987" sldId="261"/>
        </pc:sldMkLst>
        <pc:spChg chg="mod">
          <ac:chgData name="Clara Passos" userId="d1a525958e0fb6f6" providerId="LiveId" clId="{F17A6A92-EC58-492B-AA5E-02CA050767D7}" dt="2021-04-21T00:00:32.783" v="144" actId="1076"/>
          <ac:spMkLst>
            <pc:docMk/>
            <pc:sldMk cId="3603124987" sldId="261"/>
            <ac:spMk id="3" creationId="{C4D8581F-7239-4200-8334-2EFE3F371AA7}"/>
          </ac:spMkLst>
        </pc:spChg>
      </pc:sldChg>
      <pc:sldChg chg="modSp mod">
        <pc:chgData name="Clara Passos" userId="d1a525958e0fb6f6" providerId="LiveId" clId="{F17A6A92-EC58-492B-AA5E-02CA050767D7}" dt="2021-04-21T00:01:54.945" v="148"/>
        <pc:sldMkLst>
          <pc:docMk/>
          <pc:sldMk cId="3940474992" sldId="263"/>
        </pc:sldMkLst>
        <pc:spChg chg="mod">
          <ac:chgData name="Clara Passos" userId="d1a525958e0fb6f6" providerId="LiveId" clId="{F17A6A92-EC58-492B-AA5E-02CA050767D7}" dt="2021-04-21T00:01:54.945" v="148"/>
          <ac:spMkLst>
            <pc:docMk/>
            <pc:sldMk cId="3940474992" sldId="263"/>
            <ac:spMk id="3" creationId="{67F6F59F-C63C-4A61-A78D-8845ADAA573F}"/>
          </ac:spMkLst>
        </pc:spChg>
      </pc:sldChg>
      <pc:sldChg chg="modSp mod">
        <pc:chgData name="Clara Passos" userId="d1a525958e0fb6f6" providerId="LiveId" clId="{F17A6A92-EC58-492B-AA5E-02CA050767D7}" dt="2021-04-21T00:02:22.167" v="156" actId="20577"/>
        <pc:sldMkLst>
          <pc:docMk/>
          <pc:sldMk cId="2611077976" sldId="264"/>
        </pc:sldMkLst>
        <pc:spChg chg="mod">
          <ac:chgData name="Clara Passos" userId="d1a525958e0fb6f6" providerId="LiveId" clId="{F17A6A92-EC58-492B-AA5E-02CA050767D7}" dt="2021-04-21T00:02:22.167" v="156" actId="20577"/>
          <ac:spMkLst>
            <pc:docMk/>
            <pc:sldMk cId="2611077976" sldId="264"/>
            <ac:spMk id="3" creationId="{0BFC2CEF-CC7A-4BC0-895B-0835A42955B7}"/>
          </ac:spMkLst>
        </pc:spChg>
      </pc:sldChg>
      <pc:sldChg chg="modSp mod">
        <pc:chgData name="Clara Passos" userId="d1a525958e0fb6f6" providerId="LiveId" clId="{F17A6A92-EC58-492B-AA5E-02CA050767D7}" dt="2021-04-21T00:02:34.298" v="158"/>
        <pc:sldMkLst>
          <pc:docMk/>
          <pc:sldMk cId="2934513359" sldId="265"/>
        </pc:sldMkLst>
        <pc:spChg chg="mod">
          <ac:chgData name="Clara Passos" userId="d1a525958e0fb6f6" providerId="LiveId" clId="{F17A6A92-EC58-492B-AA5E-02CA050767D7}" dt="2021-04-21T00:02:34.298" v="158"/>
          <ac:spMkLst>
            <pc:docMk/>
            <pc:sldMk cId="2934513359" sldId="265"/>
            <ac:spMk id="3" creationId="{67F6F59F-C63C-4A61-A78D-8845ADAA573F}"/>
          </ac:spMkLst>
        </pc:spChg>
      </pc:sldChg>
      <pc:sldChg chg="modSp mod">
        <pc:chgData name="Clara Passos" userId="d1a525958e0fb6f6" providerId="LiveId" clId="{F17A6A92-EC58-492B-AA5E-02CA050767D7}" dt="2021-04-21T00:02:53.712" v="163" actId="20577"/>
        <pc:sldMkLst>
          <pc:docMk/>
          <pc:sldMk cId="1120266118" sldId="266"/>
        </pc:sldMkLst>
        <pc:spChg chg="mod">
          <ac:chgData name="Clara Passos" userId="d1a525958e0fb6f6" providerId="LiveId" clId="{F17A6A92-EC58-492B-AA5E-02CA050767D7}" dt="2021-04-21T00:02:53.712" v="163" actId="20577"/>
          <ac:spMkLst>
            <pc:docMk/>
            <pc:sldMk cId="1120266118" sldId="266"/>
            <ac:spMk id="3" creationId="{0BFC2CEF-CC7A-4BC0-895B-0835A42955B7}"/>
          </ac:spMkLst>
        </pc:spChg>
      </pc:sldChg>
      <pc:sldChg chg="add del setBg">
        <pc:chgData name="Clara Passos" userId="d1a525958e0fb6f6" providerId="LiveId" clId="{F17A6A92-EC58-492B-AA5E-02CA050767D7}" dt="2021-04-21T00:11:02.662" v="353" actId="47"/>
        <pc:sldMkLst>
          <pc:docMk/>
          <pc:sldMk cId="0" sldId="269"/>
        </pc:sldMkLst>
      </pc:sldChg>
      <pc:sldChg chg="modSp add mod">
        <pc:chgData name="Clara Passos" userId="d1a525958e0fb6f6" providerId="LiveId" clId="{F17A6A92-EC58-492B-AA5E-02CA050767D7}" dt="2021-04-21T00:10:50.621" v="352" actId="122"/>
        <pc:sldMkLst>
          <pc:docMk/>
          <pc:sldMk cId="0" sldId="270"/>
        </pc:sldMkLst>
        <pc:spChg chg="mod">
          <ac:chgData name="Clara Passos" userId="d1a525958e0fb6f6" providerId="LiveId" clId="{F17A6A92-EC58-492B-AA5E-02CA050767D7}" dt="2021-04-21T00:10:50.621" v="352" actId="122"/>
          <ac:spMkLst>
            <pc:docMk/>
            <pc:sldMk cId="0" sldId="270"/>
            <ac:spMk id="5122" creationId="{39D6DEFE-CBD1-4656-904B-0B41F7C087A2}"/>
          </ac:spMkLst>
        </pc:spChg>
      </pc:sldChg>
      <pc:sldChg chg="add">
        <pc:chgData name="Clara Passos" userId="d1a525958e0fb6f6" providerId="LiveId" clId="{F17A6A92-EC58-492B-AA5E-02CA050767D7}" dt="2021-04-21T00:10:40.621" v="349"/>
        <pc:sldMkLst>
          <pc:docMk/>
          <pc:sldMk cId="0" sldId="271"/>
        </pc:sldMkLst>
      </pc:sldChg>
      <pc:sldChg chg="modSp mod">
        <pc:chgData name="Clara Passos" userId="d1a525958e0fb6f6" providerId="LiveId" clId="{F17A6A92-EC58-492B-AA5E-02CA050767D7}" dt="2021-04-21T00:05:29.455" v="291" actId="27636"/>
        <pc:sldMkLst>
          <pc:docMk/>
          <pc:sldMk cId="321136538" sldId="272"/>
        </pc:sldMkLst>
        <pc:spChg chg="mod">
          <ac:chgData name="Clara Passos" userId="d1a525958e0fb6f6" providerId="LiveId" clId="{F17A6A92-EC58-492B-AA5E-02CA050767D7}" dt="2021-04-21T00:05:29.455" v="291" actId="27636"/>
          <ac:spMkLst>
            <pc:docMk/>
            <pc:sldMk cId="321136538" sldId="272"/>
            <ac:spMk id="3" creationId="{F85A2F25-6CAC-47E4-88ED-62798DFEC0BF}"/>
          </ac:spMkLst>
        </pc:spChg>
      </pc:sldChg>
      <pc:sldChg chg="add">
        <pc:chgData name="Clara Passos" userId="d1a525958e0fb6f6" providerId="LiveId" clId="{F17A6A92-EC58-492B-AA5E-02CA050767D7}" dt="2021-04-21T00:10:40.621" v="349"/>
        <pc:sldMkLst>
          <pc:docMk/>
          <pc:sldMk cId="0" sldId="273"/>
        </pc:sldMkLst>
      </pc:sldChg>
      <pc:sldChg chg="add">
        <pc:chgData name="Clara Passos" userId="d1a525958e0fb6f6" providerId="LiveId" clId="{F17A6A92-EC58-492B-AA5E-02CA050767D7}" dt="2021-04-21T00:10:40.621" v="349"/>
        <pc:sldMkLst>
          <pc:docMk/>
          <pc:sldMk cId="0" sldId="274"/>
        </pc:sldMkLst>
      </pc:sldChg>
      <pc:sldChg chg="add">
        <pc:chgData name="Clara Passos" userId="d1a525958e0fb6f6" providerId="LiveId" clId="{F17A6A92-EC58-492B-AA5E-02CA050767D7}" dt="2021-04-21T00:10:40.621" v="349"/>
        <pc:sldMkLst>
          <pc:docMk/>
          <pc:sldMk cId="0" sldId="275"/>
        </pc:sldMkLst>
      </pc:sldChg>
      <pc:sldChg chg="add">
        <pc:chgData name="Clara Passos" userId="d1a525958e0fb6f6" providerId="LiveId" clId="{F17A6A92-EC58-492B-AA5E-02CA050767D7}" dt="2021-04-21T00:10:40.621" v="349"/>
        <pc:sldMkLst>
          <pc:docMk/>
          <pc:sldMk cId="0" sldId="276"/>
        </pc:sldMkLst>
      </pc:sldChg>
      <pc:sldChg chg="modSp add mod">
        <pc:chgData name="Clara Passos" userId="d1a525958e0fb6f6" providerId="LiveId" clId="{F17A6A92-EC58-492B-AA5E-02CA050767D7}" dt="2021-04-21T00:06:32.415" v="318" actId="20577"/>
        <pc:sldMkLst>
          <pc:docMk/>
          <pc:sldMk cId="1019295823" sldId="280"/>
        </pc:sldMkLst>
        <pc:spChg chg="mod">
          <ac:chgData name="Clara Passos" userId="d1a525958e0fb6f6" providerId="LiveId" clId="{F17A6A92-EC58-492B-AA5E-02CA050767D7}" dt="2021-04-21T00:06:32.415" v="318" actId="20577"/>
          <ac:spMkLst>
            <pc:docMk/>
            <pc:sldMk cId="1019295823" sldId="280"/>
            <ac:spMk id="3" creationId="{52B1BB38-187F-430D-A78A-027690261A11}"/>
          </ac:spMkLst>
        </pc:spChg>
      </pc:sldChg>
      <pc:sldChg chg="modSp add mod">
        <pc:chgData name="Clara Passos" userId="d1a525958e0fb6f6" providerId="LiveId" clId="{F17A6A92-EC58-492B-AA5E-02CA050767D7}" dt="2021-04-21T00:07:45.398" v="323" actId="113"/>
        <pc:sldMkLst>
          <pc:docMk/>
          <pc:sldMk cId="4121837781" sldId="292"/>
        </pc:sldMkLst>
        <pc:spChg chg="mod">
          <ac:chgData name="Clara Passos" userId="d1a525958e0fb6f6" providerId="LiveId" clId="{F17A6A92-EC58-492B-AA5E-02CA050767D7}" dt="2021-04-21T00:07:45.398" v="323" actId="113"/>
          <ac:spMkLst>
            <pc:docMk/>
            <pc:sldMk cId="4121837781" sldId="292"/>
            <ac:spMk id="3" creationId="{A55F601B-2CB6-4C63-B464-DEDAF0FAB636}"/>
          </ac:spMkLst>
        </pc:spChg>
      </pc:sldChg>
      <pc:sldChg chg="modSp add mod">
        <pc:chgData name="Clara Passos" userId="d1a525958e0fb6f6" providerId="LiveId" clId="{F17A6A92-EC58-492B-AA5E-02CA050767D7}" dt="2021-04-21T00:08:17.684" v="330" actId="20577"/>
        <pc:sldMkLst>
          <pc:docMk/>
          <pc:sldMk cId="3180333313" sldId="293"/>
        </pc:sldMkLst>
        <pc:spChg chg="mod">
          <ac:chgData name="Clara Passos" userId="d1a525958e0fb6f6" providerId="LiveId" clId="{F17A6A92-EC58-492B-AA5E-02CA050767D7}" dt="2021-04-21T00:08:17.684" v="330" actId="20577"/>
          <ac:spMkLst>
            <pc:docMk/>
            <pc:sldMk cId="3180333313" sldId="293"/>
            <ac:spMk id="3" creationId="{86E18181-5B12-4B2F-B980-D2CD55D601B1}"/>
          </ac:spMkLst>
        </pc:spChg>
      </pc:sldChg>
      <pc:sldChg chg="modSp add mod">
        <pc:chgData name="Clara Passos" userId="d1a525958e0fb6f6" providerId="LiveId" clId="{F17A6A92-EC58-492B-AA5E-02CA050767D7}" dt="2021-04-21T00:11:07.659" v="354" actId="1076"/>
        <pc:sldMkLst>
          <pc:docMk/>
          <pc:sldMk cId="0" sldId="296"/>
        </pc:sldMkLst>
        <pc:spChg chg="mod">
          <ac:chgData name="Clara Passos" userId="d1a525958e0fb6f6" providerId="LiveId" clId="{F17A6A92-EC58-492B-AA5E-02CA050767D7}" dt="2021-04-21T00:11:07.659" v="354" actId="1076"/>
          <ac:spMkLst>
            <pc:docMk/>
            <pc:sldMk cId="0" sldId="296"/>
            <ac:spMk id="7170" creationId="{90435C51-23E9-4771-956D-0D7AB70F5651}"/>
          </ac:spMkLst>
        </pc:spChg>
      </pc:sldChg>
      <pc:sldChg chg="add">
        <pc:chgData name="Clara Passos" userId="d1a525958e0fb6f6" providerId="LiveId" clId="{F17A6A92-EC58-492B-AA5E-02CA050767D7}" dt="2021-04-21T00:10:40.621" v="349"/>
        <pc:sldMkLst>
          <pc:docMk/>
          <pc:sldMk cId="0" sldId="311"/>
        </pc:sldMkLst>
      </pc:sldChg>
      <pc:sldChg chg="add">
        <pc:chgData name="Clara Passos" userId="d1a525958e0fb6f6" providerId="LiveId" clId="{F17A6A92-EC58-492B-AA5E-02CA050767D7}" dt="2021-04-21T00:10:40.621" v="349"/>
        <pc:sldMkLst>
          <pc:docMk/>
          <pc:sldMk cId="0" sldId="312"/>
        </pc:sldMkLst>
      </pc:sldChg>
      <pc:sldChg chg="add">
        <pc:chgData name="Clara Passos" userId="d1a525958e0fb6f6" providerId="LiveId" clId="{F17A6A92-EC58-492B-AA5E-02CA050767D7}" dt="2021-04-21T00:10:40.621" v="349"/>
        <pc:sldMkLst>
          <pc:docMk/>
          <pc:sldMk cId="0" sldId="320"/>
        </pc:sldMkLst>
      </pc:sldChg>
      <pc:sldChg chg="add">
        <pc:chgData name="Clara Passos" userId="d1a525958e0fb6f6" providerId="LiveId" clId="{F17A6A92-EC58-492B-AA5E-02CA050767D7}" dt="2021-04-21T00:12:29.468" v="362"/>
        <pc:sldMkLst>
          <pc:docMk/>
          <pc:sldMk cId="0" sldId="495"/>
        </pc:sldMkLst>
      </pc:sldChg>
      <pc:sldChg chg="add">
        <pc:chgData name="Clara Passos" userId="d1a525958e0fb6f6" providerId="LiveId" clId="{F17A6A92-EC58-492B-AA5E-02CA050767D7}" dt="2021-04-21T00:12:29.468" v="362"/>
        <pc:sldMkLst>
          <pc:docMk/>
          <pc:sldMk cId="0" sldId="496"/>
        </pc:sldMkLst>
      </pc:sldChg>
      <pc:sldChg chg="add">
        <pc:chgData name="Clara Passos" userId="d1a525958e0fb6f6" providerId="LiveId" clId="{F17A6A92-EC58-492B-AA5E-02CA050767D7}" dt="2021-04-21T00:12:29.468" v="362"/>
        <pc:sldMkLst>
          <pc:docMk/>
          <pc:sldMk cId="0" sldId="497"/>
        </pc:sldMkLst>
      </pc:sldChg>
      <pc:sldChg chg="add">
        <pc:chgData name="Clara Passos" userId="d1a525958e0fb6f6" providerId="LiveId" clId="{F17A6A92-EC58-492B-AA5E-02CA050767D7}" dt="2021-04-21T00:12:29.468" v="362"/>
        <pc:sldMkLst>
          <pc:docMk/>
          <pc:sldMk cId="0" sldId="498"/>
        </pc:sldMkLst>
      </pc:sldChg>
      <pc:sldChg chg="add">
        <pc:chgData name="Clara Passos" userId="d1a525958e0fb6f6" providerId="LiveId" clId="{F17A6A92-EC58-492B-AA5E-02CA050767D7}" dt="2021-04-21T00:12:29.468" v="362"/>
        <pc:sldMkLst>
          <pc:docMk/>
          <pc:sldMk cId="0" sldId="544"/>
        </pc:sldMkLst>
      </pc:sldChg>
      <pc:sldChg chg="add">
        <pc:chgData name="Clara Passos" userId="d1a525958e0fb6f6" providerId="LiveId" clId="{F17A6A92-EC58-492B-AA5E-02CA050767D7}" dt="2021-04-21T00:12:29.468" v="362"/>
        <pc:sldMkLst>
          <pc:docMk/>
          <pc:sldMk cId="1102514439" sldId="546"/>
        </pc:sldMkLst>
      </pc:sldChg>
      <pc:sldChg chg="add">
        <pc:chgData name="Clara Passos" userId="d1a525958e0fb6f6" providerId="LiveId" clId="{F17A6A92-EC58-492B-AA5E-02CA050767D7}" dt="2021-04-21T00:06:07.001" v="292"/>
        <pc:sldMkLst>
          <pc:docMk/>
          <pc:sldMk cId="2706684189" sldId="564"/>
        </pc:sldMkLst>
      </pc:sldChg>
      <pc:sldChg chg="modSp add mod">
        <pc:chgData name="Clara Passos" userId="d1a525958e0fb6f6" providerId="LiveId" clId="{F17A6A92-EC58-492B-AA5E-02CA050767D7}" dt="2021-04-21T00:09:34.970" v="347" actId="20577"/>
        <pc:sldMkLst>
          <pc:docMk/>
          <pc:sldMk cId="728806967" sldId="578"/>
        </pc:sldMkLst>
        <pc:spChg chg="mod">
          <ac:chgData name="Clara Passos" userId="d1a525958e0fb6f6" providerId="LiveId" clId="{F17A6A92-EC58-492B-AA5E-02CA050767D7}" dt="2021-04-21T00:09:34.970" v="347" actId="20577"/>
          <ac:spMkLst>
            <pc:docMk/>
            <pc:sldMk cId="728806967" sldId="578"/>
            <ac:spMk id="3" creationId="{A55F601B-2CB6-4C63-B464-DEDAF0FAB636}"/>
          </ac:spMkLst>
        </pc:spChg>
      </pc:sldChg>
      <pc:sldChg chg="modSp mod">
        <pc:chgData name="Clara Passos" userId="d1a525958e0fb6f6" providerId="LiveId" clId="{F17A6A92-EC58-492B-AA5E-02CA050767D7}" dt="2021-04-21T00:03:46.578" v="172" actId="20577"/>
        <pc:sldMkLst>
          <pc:docMk/>
          <pc:sldMk cId="3650237010" sldId="625"/>
        </pc:sldMkLst>
        <pc:spChg chg="mod">
          <ac:chgData name="Clara Passos" userId="d1a525958e0fb6f6" providerId="LiveId" clId="{F17A6A92-EC58-492B-AA5E-02CA050767D7}" dt="2021-04-21T00:03:46.578" v="172" actId="20577"/>
          <ac:spMkLst>
            <pc:docMk/>
            <pc:sldMk cId="3650237010" sldId="625"/>
            <ac:spMk id="3" creationId="{67F6F59F-C63C-4A61-A78D-8845ADAA573F}"/>
          </ac:spMkLst>
        </pc:spChg>
      </pc:sldChg>
      <pc:sldChg chg="del">
        <pc:chgData name="Clara Passos" userId="d1a525958e0fb6f6" providerId="LiveId" clId="{F17A6A92-EC58-492B-AA5E-02CA050767D7}" dt="2021-04-21T00:03:05.080" v="164" actId="47"/>
        <pc:sldMkLst>
          <pc:docMk/>
          <pc:sldMk cId="1295649987" sldId="629"/>
        </pc:sldMkLst>
      </pc:sldChg>
      <pc:sldChg chg="del">
        <pc:chgData name="Clara Passos" userId="d1a525958e0fb6f6" providerId="LiveId" clId="{F17A6A92-EC58-492B-AA5E-02CA050767D7}" dt="2021-04-21T00:03:12.463" v="165" actId="47"/>
        <pc:sldMkLst>
          <pc:docMk/>
          <pc:sldMk cId="2494952510" sldId="630"/>
        </pc:sldMkLst>
      </pc:sldChg>
      <pc:sldChg chg="add">
        <pc:chgData name="Clara Passos" userId="d1a525958e0fb6f6" providerId="LiveId" clId="{F17A6A92-EC58-492B-AA5E-02CA050767D7}" dt="2021-04-21T00:06:07.001" v="292"/>
        <pc:sldMkLst>
          <pc:docMk/>
          <pc:sldMk cId="1590191749" sldId="643"/>
        </pc:sldMkLst>
      </pc:sldChg>
      <pc:sldChg chg="modSp add mod">
        <pc:chgData name="Clara Passos" userId="d1a525958e0fb6f6" providerId="LiveId" clId="{F17A6A92-EC58-492B-AA5E-02CA050767D7}" dt="2021-04-21T00:08:52.504" v="335" actId="113"/>
        <pc:sldMkLst>
          <pc:docMk/>
          <pc:sldMk cId="48161073" sldId="644"/>
        </pc:sldMkLst>
        <pc:spChg chg="mod">
          <ac:chgData name="Clara Passos" userId="d1a525958e0fb6f6" providerId="LiveId" clId="{F17A6A92-EC58-492B-AA5E-02CA050767D7}" dt="2021-04-21T00:08:52.504" v="335" actId="113"/>
          <ac:spMkLst>
            <pc:docMk/>
            <pc:sldMk cId="48161073" sldId="644"/>
            <ac:spMk id="3" creationId="{A55F601B-2CB6-4C63-B464-DEDAF0FAB636}"/>
          </ac:spMkLst>
        </pc:spChg>
      </pc:sldChg>
      <pc:sldChg chg="add">
        <pc:chgData name="Clara Passos" userId="d1a525958e0fb6f6" providerId="LiveId" clId="{F17A6A92-EC58-492B-AA5E-02CA050767D7}" dt="2021-04-21T00:10:40.621" v="349"/>
        <pc:sldMkLst>
          <pc:docMk/>
          <pc:sldMk cId="0" sldId="645"/>
        </pc:sldMkLst>
      </pc:sldChg>
      <pc:sldChg chg="modSp add mod">
        <pc:chgData name="Clara Passos" userId="d1a525958e0fb6f6" providerId="LiveId" clId="{F17A6A92-EC58-492B-AA5E-02CA050767D7}" dt="2021-04-21T00:11:11.120" v="355" actId="122"/>
        <pc:sldMkLst>
          <pc:docMk/>
          <pc:sldMk cId="0" sldId="646"/>
        </pc:sldMkLst>
        <pc:spChg chg="mod">
          <ac:chgData name="Clara Passos" userId="d1a525958e0fb6f6" providerId="LiveId" clId="{F17A6A92-EC58-492B-AA5E-02CA050767D7}" dt="2021-04-21T00:11:11.120" v="355" actId="122"/>
          <ac:spMkLst>
            <pc:docMk/>
            <pc:sldMk cId="0" sldId="646"/>
            <ac:spMk id="8194" creationId="{1F761499-9DE0-4ABC-B454-31D652585C6C}"/>
          </ac:spMkLst>
        </pc:spChg>
      </pc:sldChg>
      <pc:sldChg chg="modSp add mod">
        <pc:chgData name="Clara Passos" userId="d1a525958e0fb6f6" providerId="LiveId" clId="{F17A6A92-EC58-492B-AA5E-02CA050767D7}" dt="2021-04-21T00:11:15.005" v="356" actId="122"/>
        <pc:sldMkLst>
          <pc:docMk/>
          <pc:sldMk cId="0" sldId="647"/>
        </pc:sldMkLst>
        <pc:spChg chg="mod">
          <ac:chgData name="Clara Passos" userId="d1a525958e0fb6f6" providerId="LiveId" clId="{F17A6A92-EC58-492B-AA5E-02CA050767D7}" dt="2021-04-21T00:11:15.005" v="356" actId="122"/>
          <ac:spMkLst>
            <pc:docMk/>
            <pc:sldMk cId="0" sldId="647"/>
            <ac:spMk id="9218" creationId="{D2BB084A-5AD2-4608-A779-9927511C6F1A}"/>
          </ac:spMkLst>
        </pc:spChg>
      </pc:sldChg>
      <pc:sldChg chg="modSp add mod">
        <pc:chgData name="Clara Passos" userId="d1a525958e0fb6f6" providerId="LiveId" clId="{F17A6A92-EC58-492B-AA5E-02CA050767D7}" dt="2021-04-21T00:11:19.127" v="357" actId="122"/>
        <pc:sldMkLst>
          <pc:docMk/>
          <pc:sldMk cId="0" sldId="648"/>
        </pc:sldMkLst>
        <pc:spChg chg="mod">
          <ac:chgData name="Clara Passos" userId="d1a525958e0fb6f6" providerId="LiveId" clId="{F17A6A92-EC58-492B-AA5E-02CA050767D7}" dt="2021-04-21T00:11:19.127" v="357" actId="122"/>
          <ac:spMkLst>
            <pc:docMk/>
            <pc:sldMk cId="0" sldId="648"/>
            <ac:spMk id="10242" creationId="{135ED979-D066-48BA-AAF4-109F1939256C}"/>
          </ac:spMkLst>
        </pc:spChg>
      </pc:sldChg>
      <pc:sldChg chg="modSp add mod">
        <pc:chgData name="Clara Passos" userId="d1a525958e0fb6f6" providerId="LiveId" clId="{F17A6A92-EC58-492B-AA5E-02CA050767D7}" dt="2021-04-21T00:11:22.377" v="358" actId="122"/>
        <pc:sldMkLst>
          <pc:docMk/>
          <pc:sldMk cId="0" sldId="649"/>
        </pc:sldMkLst>
        <pc:spChg chg="mod">
          <ac:chgData name="Clara Passos" userId="d1a525958e0fb6f6" providerId="LiveId" clId="{F17A6A92-EC58-492B-AA5E-02CA050767D7}" dt="2021-04-21T00:11:22.377" v="358" actId="122"/>
          <ac:spMkLst>
            <pc:docMk/>
            <pc:sldMk cId="0" sldId="649"/>
            <ac:spMk id="11266" creationId="{8220B154-3E06-47CE-A0AE-8EA0DABCD7B5}"/>
          </ac:spMkLst>
        </pc:spChg>
      </pc:sldChg>
      <pc:sldChg chg="modSp add mod">
        <pc:chgData name="Clara Passos" userId="d1a525958e0fb6f6" providerId="LiveId" clId="{F17A6A92-EC58-492B-AA5E-02CA050767D7}" dt="2021-04-21T00:11:34.136" v="360" actId="2711"/>
        <pc:sldMkLst>
          <pc:docMk/>
          <pc:sldMk cId="0" sldId="650"/>
        </pc:sldMkLst>
        <pc:spChg chg="mod">
          <ac:chgData name="Clara Passos" userId="d1a525958e0fb6f6" providerId="LiveId" clId="{F17A6A92-EC58-492B-AA5E-02CA050767D7}" dt="2021-04-21T00:11:34.136" v="360" actId="2711"/>
          <ac:spMkLst>
            <pc:docMk/>
            <pc:sldMk cId="0" sldId="650"/>
            <ac:spMk id="12290" creationId="{6AAB6971-80E4-4EB7-A821-D89C6C0478CD}"/>
          </ac:spMkLst>
        </pc:spChg>
      </pc:sldChg>
      <pc:sldChg chg="new">
        <pc:chgData name="Clara Passos" userId="d1a525958e0fb6f6" providerId="LiveId" clId="{F17A6A92-EC58-492B-AA5E-02CA050767D7}" dt="2021-04-21T00:11:43.700" v="361" actId="680"/>
        <pc:sldMkLst>
          <pc:docMk/>
          <pc:sldMk cId="4278231557" sldId="651"/>
        </pc:sldMkLst>
      </pc:sldChg>
      <pc:sldChg chg="modSp add mod">
        <pc:chgData name="Clara Passos" userId="d1a525958e0fb6f6" providerId="LiveId" clId="{F17A6A92-EC58-492B-AA5E-02CA050767D7}" dt="2021-04-21T15:30:21.487" v="863" actId="20577"/>
        <pc:sldMkLst>
          <pc:docMk/>
          <pc:sldMk cId="3472824671" sldId="653"/>
        </pc:sldMkLst>
        <pc:spChg chg="mod">
          <ac:chgData name="Clara Passos" userId="d1a525958e0fb6f6" providerId="LiveId" clId="{F17A6A92-EC58-492B-AA5E-02CA050767D7}" dt="2021-04-21T15:30:21.487" v="863" actId="20577"/>
          <ac:spMkLst>
            <pc:docMk/>
            <pc:sldMk cId="3472824671" sldId="653"/>
            <ac:spMk id="3" creationId="{9E29BB11-7D6F-4B2B-9CC1-2B94594C4C83}"/>
          </ac:spMkLst>
        </pc:spChg>
      </pc:sldChg>
      <pc:sldChg chg="modSp add mod">
        <pc:chgData name="Clara Passos" userId="d1a525958e0fb6f6" providerId="LiveId" clId="{F17A6A92-EC58-492B-AA5E-02CA050767D7}" dt="2021-04-21T15:30:26.212" v="864" actId="20577"/>
        <pc:sldMkLst>
          <pc:docMk/>
          <pc:sldMk cId="1726161075" sldId="654"/>
        </pc:sldMkLst>
        <pc:spChg chg="mod">
          <ac:chgData name="Clara Passos" userId="d1a525958e0fb6f6" providerId="LiveId" clId="{F17A6A92-EC58-492B-AA5E-02CA050767D7}" dt="2021-04-21T15:30:26.212" v="864" actId="20577"/>
          <ac:spMkLst>
            <pc:docMk/>
            <pc:sldMk cId="1726161075" sldId="654"/>
            <ac:spMk id="3" creationId="{9E29BB11-7D6F-4B2B-9CC1-2B94594C4C83}"/>
          </ac:spMkLst>
        </pc:spChg>
      </pc:sldChg>
      <pc:sldChg chg="modSp add mod">
        <pc:chgData name="Clara Passos" userId="d1a525958e0fb6f6" providerId="LiveId" clId="{F17A6A92-EC58-492B-AA5E-02CA050767D7}" dt="2021-04-21T15:30:32.638" v="865" actId="20577"/>
        <pc:sldMkLst>
          <pc:docMk/>
          <pc:sldMk cId="1341508806" sldId="655"/>
        </pc:sldMkLst>
        <pc:spChg chg="mod">
          <ac:chgData name="Clara Passos" userId="d1a525958e0fb6f6" providerId="LiveId" clId="{F17A6A92-EC58-492B-AA5E-02CA050767D7}" dt="2021-04-21T15:30:32.638" v="865" actId="20577"/>
          <ac:spMkLst>
            <pc:docMk/>
            <pc:sldMk cId="1341508806" sldId="655"/>
            <ac:spMk id="3" creationId="{9E29BB11-7D6F-4B2B-9CC1-2B94594C4C83}"/>
          </ac:spMkLst>
        </pc:spChg>
      </pc:sldChg>
      <pc:sldChg chg="modSp add mod">
        <pc:chgData name="Clara Passos" userId="d1a525958e0fb6f6" providerId="LiveId" clId="{F17A6A92-EC58-492B-AA5E-02CA050767D7}" dt="2021-04-21T00:18:32.613" v="657" actId="20577"/>
        <pc:sldMkLst>
          <pc:docMk/>
          <pc:sldMk cId="160702596" sldId="656"/>
        </pc:sldMkLst>
        <pc:spChg chg="mod">
          <ac:chgData name="Clara Passos" userId="d1a525958e0fb6f6" providerId="LiveId" clId="{F17A6A92-EC58-492B-AA5E-02CA050767D7}" dt="2021-04-21T00:18:32.613" v="657" actId="20577"/>
          <ac:spMkLst>
            <pc:docMk/>
            <pc:sldMk cId="160702596" sldId="656"/>
            <ac:spMk id="3" creationId="{9E29BB11-7D6F-4B2B-9CC1-2B94594C4C83}"/>
          </ac:spMkLst>
        </pc:spChg>
      </pc:sldChg>
      <pc:sldChg chg="modSp add mod ord">
        <pc:chgData name="Clara Passos" userId="d1a525958e0fb6f6" providerId="LiveId" clId="{F17A6A92-EC58-492B-AA5E-02CA050767D7}" dt="2021-04-21T15:30:43.253" v="868" actId="20577"/>
        <pc:sldMkLst>
          <pc:docMk/>
          <pc:sldMk cId="685834612" sldId="657"/>
        </pc:sldMkLst>
        <pc:spChg chg="mod">
          <ac:chgData name="Clara Passos" userId="d1a525958e0fb6f6" providerId="LiveId" clId="{F17A6A92-EC58-492B-AA5E-02CA050767D7}" dt="2021-04-21T15:30:43.253" v="868" actId="20577"/>
          <ac:spMkLst>
            <pc:docMk/>
            <pc:sldMk cId="685834612" sldId="657"/>
            <ac:spMk id="3" creationId="{9E29BB11-7D6F-4B2B-9CC1-2B94594C4C83}"/>
          </ac:spMkLst>
        </pc:spChg>
      </pc:sldChg>
      <pc:sldChg chg="modSp add mod">
        <pc:chgData name="Clara Passos" userId="d1a525958e0fb6f6" providerId="LiveId" clId="{F17A6A92-EC58-492B-AA5E-02CA050767D7}" dt="2021-04-21T00:20:26.505" v="862" actId="20577"/>
        <pc:sldMkLst>
          <pc:docMk/>
          <pc:sldMk cId="304811696" sldId="658"/>
        </pc:sldMkLst>
        <pc:spChg chg="mod">
          <ac:chgData name="Clara Passos" userId="d1a525958e0fb6f6" providerId="LiveId" clId="{F17A6A92-EC58-492B-AA5E-02CA050767D7}" dt="2021-04-21T00:20:26.505" v="862" actId="20577"/>
          <ac:spMkLst>
            <pc:docMk/>
            <pc:sldMk cId="304811696" sldId="658"/>
            <ac:spMk id="3" creationId="{9E29BB11-7D6F-4B2B-9CC1-2B94594C4C83}"/>
          </ac:spMkLst>
        </pc:spChg>
      </pc:sldChg>
      <pc:sldChg chg="modSp add mod">
        <pc:chgData name="Clara Passos" userId="d1a525958e0fb6f6" providerId="LiveId" clId="{F17A6A92-EC58-492B-AA5E-02CA050767D7}" dt="2021-04-21T15:30:50.840" v="872" actId="20577"/>
        <pc:sldMkLst>
          <pc:docMk/>
          <pc:sldMk cId="2127628224" sldId="659"/>
        </pc:sldMkLst>
        <pc:spChg chg="mod">
          <ac:chgData name="Clara Passos" userId="d1a525958e0fb6f6" providerId="LiveId" clId="{F17A6A92-EC58-492B-AA5E-02CA050767D7}" dt="2021-04-21T15:30:50.840" v="872" actId="20577"/>
          <ac:spMkLst>
            <pc:docMk/>
            <pc:sldMk cId="2127628224" sldId="659"/>
            <ac:spMk id="3" creationId="{9E29BB11-7D6F-4B2B-9CC1-2B94594C4C83}"/>
          </ac:spMkLst>
        </pc:spChg>
      </pc:sldChg>
      <pc:sldChg chg="add del">
        <pc:chgData name="Clara Passos" userId="d1a525958e0fb6f6" providerId="LiveId" clId="{F17A6A92-EC58-492B-AA5E-02CA050767D7}" dt="2021-04-21T00:18:48.744" v="658" actId="47"/>
        <pc:sldMkLst>
          <pc:docMk/>
          <pc:sldMk cId="2443378476" sldId="660"/>
        </pc:sldMkLst>
      </pc:sldChg>
      <pc:sldChg chg="new">
        <pc:chgData name="Clara Passos" userId="d1a525958e0fb6f6" providerId="LiveId" clId="{F17A6A92-EC58-492B-AA5E-02CA050767D7}" dt="2021-04-21T00:18:55.364" v="661" actId="680"/>
        <pc:sldMkLst>
          <pc:docMk/>
          <pc:sldMk cId="3253212708" sldId="660"/>
        </pc:sldMkLst>
      </pc:sldChg>
      <pc:sldChg chg="add del">
        <pc:chgData name="Clara Passos" userId="d1a525958e0fb6f6" providerId="LiveId" clId="{F17A6A92-EC58-492B-AA5E-02CA050767D7}" dt="2021-04-21T00:18:51.306" v="660" actId="47"/>
        <pc:sldMkLst>
          <pc:docMk/>
          <pc:sldMk cId="551838901" sldId="664"/>
        </pc:sldMkLst>
      </pc:sldChg>
      <pc:sldChg chg="add del">
        <pc:chgData name="Clara Passos" userId="d1a525958e0fb6f6" providerId="LiveId" clId="{F17A6A92-EC58-492B-AA5E-02CA050767D7}" dt="2021-04-21T00:09:29.874" v="343" actId="47"/>
        <pc:sldMkLst>
          <pc:docMk/>
          <pc:sldMk cId="1361648243" sldId="673"/>
        </pc:sldMkLst>
      </pc:sldChg>
      <pc:sldChg chg="add del">
        <pc:chgData name="Clara Passos" userId="d1a525958e0fb6f6" providerId="LiveId" clId="{F17A6A92-EC58-492B-AA5E-02CA050767D7}" dt="2021-04-21T00:09:27.117" v="342" actId="47"/>
        <pc:sldMkLst>
          <pc:docMk/>
          <pc:sldMk cId="3511311583" sldId="674"/>
        </pc:sldMkLst>
      </pc:sldChg>
      <pc:sldChg chg="add del">
        <pc:chgData name="Clara Passos" userId="d1a525958e0fb6f6" providerId="LiveId" clId="{F17A6A92-EC58-492B-AA5E-02CA050767D7}" dt="2021-04-21T00:09:31.430" v="344" actId="47"/>
        <pc:sldMkLst>
          <pc:docMk/>
          <pc:sldMk cId="2956387499" sldId="675"/>
        </pc:sldMkLst>
      </pc:sldChg>
      <pc:sldChg chg="add del">
        <pc:chgData name="Clara Passos" userId="d1a525958e0fb6f6" providerId="LiveId" clId="{F17A6A92-EC58-492B-AA5E-02CA050767D7}" dt="2021-04-21T00:18:50.063" v="659" actId="47"/>
        <pc:sldMkLst>
          <pc:docMk/>
          <pc:sldMk cId="3757297600" sldId="6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3090EDB-8262-4127-8E0F-F02BAC9082A4}" type="datetimeFigureOut">
              <a:rPr lang="pt-BR" smtClean="0"/>
              <a:t>21/04/2021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381181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3090EDB-8262-4127-8E0F-F02BAC9082A4}" type="datetimeFigureOut">
              <a:rPr lang="pt-BR" smtClean="0"/>
              <a:t>21/04/2021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2511646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3090EDB-8262-4127-8E0F-F02BAC9082A4}" type="datetimeFigureOut">
              <a:rPr lang="pt-BR" smtClean="0"/>
              <a:t>21/04/2021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187237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3090EDB-8262-4127-8E0F-F02BAC9082A4}" type="datetimeFigureOut">
              <a:rPr lang="pt-BR" smtClean="0"/>
              <a:t>21/04/2021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367449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93090EDB-8262-4127-8E0F-F02BAC9082A4}" type="datetimeFigureOut">
              <a:rPr lang="pt-BR" smtClean="0"/>
              <a:t>21/04/2021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3476944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3090EDB-8262-4127-8E0F-F02BAC9082A4}" type="datetimeFigureOut">
              <a:rPr lang="pt-BR" smtClean="0"/>
              <a:t>21/04/2021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295981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629842" y="2505075"/>
            <a:ext cx="3868340"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4629150" y="2505075"/>
            <a:ext cx="3887391"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3090EDB-8262-4127-8E0F-F02BAC9082A4}" type="datetimeFigureOut">
              <a:rPr lang="pt-BR" smtClean="0"/>
              <a:t>21/04/2021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43668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3090EDB-8262-4127-8E0F-F02BAC9082A4}" type="datetimeFigureOut">
              <a:rPr lang="pt-BR" smtClean="0"/>
              <a:t>21/04/2021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354563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90EDB-8262-4127-8E0F-F02BAC9082A4}" type="datetimeFigureOut">
              <a:rPr lang="pt-BR" smtClean="0"/>
              <a:t>21/04/2021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3528828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3090EDB-8262-4127-8E0F-F02BAC9082A4}" type="datetimeFigureOut">
              <a:rPr lang="pt-BR" smtClean="0"/>
              <a:t>21/04/2021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3594250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3090EDB-8262-4127-8E0F-F02BAC9082A4}" type="datetimeFigureOut">
              <a:rPr lang="pt-BR" smtClean="0"/>
              <a:t>21/04/2021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5D77A12-9390-4143-8D75-41F8D552A20A}" type="slidenum">
              <a:rPr lang="pt-BR" smtClean="0"/>
              <a:t>‹nº›</a:t>
            </a:fld>
            <a:endParaRPr lang="pt-BR"/>
          </a:p>
        </p:txBody>
      </p:sp>
    </p:spTree>
    <p:extLst>
      <p:ext uri="{BB962C8B-B14F-4D97-AF65-F5344CB8AC3E}">
        <p14:creationId xmlns:p14="http://schemas.microsoft.com/office/powerpoint/2010/main" val="140692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90EDB-8262-4127-8E0F-F02BAC9082A4}" type="datetimeFigureOut">
              <a:rPr lang="pt-BR" smtClean="0"/>
              <a:t>21/04/2021</a:t>
            </a:fld>
            <a:endParaRPr lang="pt-B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77A12-9390-4143-8D75-41F8D552A20A}" type="slidenum">
              <a:rPr lang="pt-BR" smtClean="0"/>
              <a:t>‹nº›</a:t>
            </a:fld>
            <a:endParaRPr lang="pt-BR"/>
          </a:p>
        </p:txBody>
      </p:sp>
    </p:spTree>
    <p:extLst>
      <p:ext uri="{BB962C8B-B14F-4D97-AF65-F5344CB8AC3E}">
        <p14:creationId xmlns:p14="http://schemas.microsoft.com/office/powerpoint/2010/main" val="1832875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0B913-8A56-45CF-A335-887B93FD5668}"/>
              </a:ext>
            </a:extLst>
          </p:cNvPr>
          <p:cNvSpPr>
            <a:spLocks noGrp="1"/>
          </p:cNvSpPr>
          <p:nvPr>
            <p:ph type="ctrTitle"/>
          </p:nvPr>
        </p:nvSpPr>
        <p:spPr/>
        <p:txBody>
          <a:bodyPr/>
          <a:lstStyle/>
          <a:p>
            <a:endParaRPr lang="pt-BR"/>
          </a:p>
        </p:txBody>
      </p:sp>
      <p:sp>
        <p:nvSpPr>
          <p:cNvPr id="3" name="Subtítulo 2">
            <a:extLst>
              <a:ext uri="{FF2B5EF4-FFF2-40B4-BE49-F238E27FC236}">
                <a16:creationId xmlns:a16="http://schemas.microsoft.com/office/drawing/2014/main" id="{0DF65D01-19C1-4D9D-B9BA-952228331CAB}"/>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4108564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BFC2CEF-CC7A-4BC0-895B-0835A42955B7}"/>
              </a:ext>
            </a:extLst>
          </p:cNvPr>
          <p:cNvSpPr>
            <a:spLocks noGrp="1"/>
          </p:cNvSpPr>
          <p:nvPr>
            <p:ph idx="1"/>
          </p:nvPr>
        </p:nvSpPr>
        <p:spPr>
          <a:xfrm>
            <a:off x="0" y="556591"/>
            <a:ext cx="9144000" cy="499606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Filho amado, és o verbo que redime, Nós cantamos teu mistério redentor.</a:t>
            </a:r>
          </a:p>
        </p:txBody>
      </p:sp>
    </p:spTree>
    <p:extLst>
      <p:ext uri="{BB962C8B-B14F-4D97-AF65-F5344CB8AC3E}">
        <p14:creationId xmlns:p14="http://schemas.microsoft.com/office/powerpoint/2010/main" val="1120266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7F6F59F-C63C-4A61-A78D-8845ADAA573F}"/>
              </a:ext>
            </a:extLst>
          </p:cNvPr>
          <p:cNvSpPr>
            <a:spLocks noGrp="1"/>
          </p:cNvSpPr>
          <p:nvPr>
            <p:ph idx="1"/>
          </p:nvPr>
        </p:nvSpPr>
        <p:spPr>
          <a:xfrm>
            <a:off x="0" y="397565"/>
            <a:ext cx="9144000" cy="6188765"/>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Luz que vem do alto.</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Luz que traz a vida.</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Vem brilhar em nós, ó luz divina!</a:t>
            </a:r>
          </a:p>
          <a:p>
            <a:pPr marL="0" indent="0" algn="just">
              <a:buNone/>
            </a:pPr>
            <a:endParaRPr lang="pt-BR" sz="6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8557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7F6F59F-C63C-4A61-A78D-8845ADAA573F}"/>
              </a:ext>
            </a:extLst>
          </p:cNvPr>
          <p:cNvSpPr>
            <a:spLocks noGrp="1"/>
          </p:cNvSpPr>
          <p:nvPr>
            <p:ph idx="1"/>
          </p:nvPr>
        </p:nvSpPr>
        <p:spPr>
          <a:xfrm>
            <a:off x="0" y="397565"/>
            <a:ext cx="9144000" cy="6188765"/>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Ó divino, defensor da humanidade, Nós cantamos teu mistério de amor</a:t>
            </a:r>
          </a:p>
          <a:p>
            <a:pPr marL="0" indent="0" algn="just">
              <a:buNone/>
            </a:pPr>
            <a:endParaRPr lang="pt-BR" sz="6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237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7F6F59F-C63C-4A61-A78D-8845ADAA573F}"/>
              </a:ext>
            </a:extLst>
          </p:cNvPr>
          <p:cNvSpPr>
            <a:spLocks noGrp="1"/>
          </p:cNvSpPr>
          <p:nvPr>
            <p:ph idx="1"/>
          </p:nvPr>
        </p:nvSpPr>
        <p:spPr>
          <a:xfrm>
            <a:off x="0" y="397565"/>
            <a:ext cx="9144000" cy="6188765"/>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Luz que vem do alto.</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Luz que traz a vida.</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Vem brilhar em nós, ó luz divina!</a:t>
            </a:r>
          </a:p>
          <a:p>
            <a:pPr marL="0" indent="0" algn="just">
              <a:buNone/>
            </a:pPr>
            <a:endParaRPr lang="pt-BR" sz="6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355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C361A-DCB5-4E85-87B8-AA870AE09B0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42F3BB7-B53B-4670-9037-F9905F7F3FBB}"/>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3062862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4D4CE-306D-4E28-A14B-A1E60DA1D8CA}"/>
              </a:ext>
            </a:extLst>
          </p:cNvPr>
          <p:cNvSpPr>
            <a:spLocks noGrp="1"/>
          </p:cNvSpPr>
          <p:nvPr>
            <p:ph type="title"/>
          </p:nvPr>
        </p:nvSpPr>
        <p:spPr>
          <a:xfrm>
            <a:off x="0" y="593380"/>
            <a:ext cx="8923313" cy="642039"/>
          </a:xfrm>
        </p:spPr>
        <p:txBody>
          <a:bodyPr>
            <a:normAutofit fontScale="90000"/>
          </a:bodyPr>
          <a:lstStyle/>
          <a:p>
            <a:pPr algn="ctr"/>
            <a:br>
              <a:rPr lang="pt-BR" dirty="0">
                <a:solidFill>
                  <a:schemeClr val="bg1"/>
                </a:solidFill>
              </a:rPr>
            </a:br>
            <a:br>
              <a:rPr lang="pt-BR" dirty="0"/>
            </a:br>
            <a:endParaRPr lang="pt-BR" dirty="0"/>
          </a:p>
        </p:txBody>
      </p:sp>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1131989"/>
            <a:ext cx="9144000" cy="5943599"/>
          </a:xfrm>
        </p:spPr>
        <p:txBody>
          <a:bodyPr>
            <a:normAutofit fontScale="85000" lnSpcReduction="10000"/>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Moisés falou ao povo dizendo: Interroga os tempos antigos que te precederam, desde o dia em que Deus criou o homem sobre a terra,</a:t>
            </a:r>
          </a:p>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e investiga de um extremo ao outro dos céus, se houve jamais um acontecimento tão grande, ou se ouviu algo semelhante.</a:t>
            </a:r>
          </a:p>
        </p:txBody>
      </p:sp>
      <p:sp>
        <p:nvSpPr>
          <p:cNvPr id="5" name="CaixaDeTexto 4">
            <a:extLst>
              <a:ext uri="{FF2B5EF4-FFF2-40B4-BE49-F238E27FC236}">
                <a16:creationId xmlns:a16="http://schemas.microsoft.com/office/drawing/2014/main" id="{F21DEDDB-F46C-44C3-A541-BBC241F61B5B}"/>
              </a:ext>
            </a:extLst>
          </p:cNvPr>
          <p:cNvSpPr txBox="1"/>
          <p:nvPr/>
        </p:nvSpPr>
        <p:spPr>
          <a:xfrm>
            <a:off x="503584" y="277909"/>
            <a:ext cx="8419730" cy="584775"/>
          </a:xfrm>
          <a:prstGeom prst="rect">
            <a:avLst/>
          </a:prstGeom>
          <a:noFill/>
        </p:spPr>
        <p:txBody>
          <a:bodyPr wrap="square">
            <a:spAutoFit/>
          </a:bodyPr>
          <a:lstStyle/>
          <a:p>
            <a:r>
              <a:rPr lang="pt-BR" sz="3200">
                <a:solidFill>
                  <a:schemeClr val="bg1"/>
                </a:solidFill>
              </a:rPr>
              <a:t>Leitura do Livro do Deuteronômio 4,32-34.39-40</a:t>
            </a:r>
            <a:endParaRPr lang="pt-BR" sz="3200" dirty="0">
              <a:solidFill>
                <a:schemeClr val="bg1"/>
              </a:solidFill>
            </a:endParaRPr>
          </a:p>
        </p:txBody>
      </p:sp>
    </p:spTree>
    <p:extLst>
      <p:ext uri="{BB962C8B-B14F-4D97-AF65-F5344CB8AC3E}">
        <p14:creationId xmlns:p14="http://schemas.microsoft.com/office/powerpoint/2010/main" val="2093961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112542"/>
            <a:ext cx="8975187" cy="6745457"/>
          </a:xfrm>
        </p:spPr>
        <p:txBody>
          <a:bodyPr>
            <a:normAutofit lnSpcReduction="10000"/>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Existe, porventura, algum povo que tenha ouvido a voz de Deus falando-lhe do meio do fogo, como tu ouviste, e tenha permanecido vivo? Ou terá jamais algum Deus vindo escolher para si um povo entre as nações,</a:t>
            </a:r>
          </a:p>
        </p:txBody>
      </p:sp>
    </p:spTree>
    <p:extLst>
      <p:ext uri="{BB962C8B-B14F-4D97-AF65-F5344CB8AC3E}">
        <p14:creationId xmlns:p14="http://schemas.microsoft.com/office/powerpoint/2010/main" val="3378289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344557"/>
            <a:ext cx="9144000" cy="6513442"/>
          </a:xfrm>
        </p:spPr>
        <p:txBody>
          <a:bodyPr>
            <a:normAutofit fontScale="92500"/>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por meio de provações, de sinais e prodígios, por meio de combates, com mão forte e braço estendido, e por meio de grandes terrores, como tudo o que por ti o Senhor vosso Deus fez no Egito, diante de teus próprios olhos?</a:t>
            </a:r>
          </a:p>
        </p:txBody>
      </p:sp>
    </p:spTree>
    <p:extLst>
      <p:ext uri="{BB962C8B-B14F-4D97-AF65-F5344CB8AC3E}">
        <p14:creationId xmlns:p14="http://schemas.microsoft.com/office/powerpoint/2010/main" val="2764312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Reconhece, pois, hoje, e grava-o em teu coração, que o Senhor é o Deus lá em cima do céu e cá embaixo na terra, e que não há outro além dele. Guarda suas leis e seus mandamentos</a:t>
            </a:r>
          </a:p>
        </p:txBody>
      </p:sp>
    </p:spTree>
    <p:extLst>
      <p:ext uri="{BB962C8B-B14F-4D97-AF65-F5344CB8AC3E}">
        <p14:creationId xmlns:p14="http://schemas.microsoft.com/office/powerpoint/2010/main" val="181145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que hoje te prescrevo, para que sejas feliz, tu e teus filhos depois de ti, e vivas longos dias sobre a terra que o Senhor teu Deus te vai dar para sempre.</a:t>
            </a:r>
          </a:p>
        </p:txBody>
      </p:sp>
    </p:spTree>
    <p:extLst>
      <p:ext uri="{BB962C8B-B14F-4D97-AF65-F5344CB8AC3E}">
        <p14:creationId xmlns:p14="http://schemas.microsoft.com/office/powerpoint/2010/main" val="225009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AA79AF-8A18-4E34-8AB6-3DA974BAD5F5}"/>
              </a:ext>
            </a:extLst>
          </p:cNvPr>
          <p:cNvSpPr>
            <a:spLocks noGrp="1"/>
          </p:cNvSpPr>
          <p:nvPr>
            <p:ph type="ctrTitle"/>
          </p:nvPr>
        </p:nvSpPr>
        <p:spPr>
          <a:xfrm>
            <a:off x="0" y="1294641"/>
            <a:ext cx="9319591" cy="2387600"/>
          </a:xfrm>
        </p:spPr>
        <p:txBody>
          <a:bodyPr>
            <a:normAutofit/>
          </a:bodyPr>
          <a:lstStyle/>
          <a:p>
            <a:r>
              <a:rPr lang="pt-BR" sz="7200" b="1" dirty="0">
                <a:solidFill>
                  <a:srgbClr val="FFFF00"/>
                </a:solidFill>
                <a:latin typeface="Arial" panose="020B0604020202020204" pitchFamily="34" charset="0"/>
                <a:cs typeface="Arial" panose="020B0604020202020204" pitchFamily="34" charset="0"/>
              </a:rPr>
              <a:t>SANTÍSSIMA TRINDADE </a:t>
            </a:r>
          </a:p>
        </p:txBody>
      </p:sp>
    </p:spTree>
    <p:extLst>
      <p:ext uri="{BB962C8B-B14F-4D97-AF65-F5344CB8AC3E}">
        <p14:creationId xmlns:p14="http://schemas.microsoft.com/office/powerpoint/2010/main" val="504773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3CF38A8-F8F8-4C3C-9503-E8407BDAE0AC}"/>
              </a:ext>
            </a:extLst>
          </p:cNvPr>
          <p:cNvSpPr>
            <a:spLocks noGrp="1"/>
          </p:cNvSpPr>
          <p:nvPr>
            <p:ph idx="1"/>
          </p:nvPr>
        </p:nvSpPr>
        <p:spPr>
          <a:xfrm>
            <a:off x="-424070" y="1311965"/>
            <a:ext cx="9992139" cy="3246783"/>
          </a:xfrm>
        </p:spPr>
        <p:txBody>
          <a:bodyPr>
            <a:normAutofit/>
          </a:bodyPr>
          <a:lstStyle/>
          <a:p>
            <a:pPr marL="0" indent="0" algn="ctr">
              <a:buNone/>
            </a:pPr>
            <a:r>
              <a:rPr lang="pt-BR" sz="6000" dirty="0">
                <a:solidFill>
                  <a:schemeClr val="bg1"/>
                </a:solidFill>
                <a:latin typeface="Times New Roman" panose="02020603050405020304" pitchFamily="18" charset="0"/>
                <a:cs typeface="Times New Roman" panose="02020603050405020304" pitchFamily="18" charset="0"/>
              </a:rPr>
              <a:t>-Palavra do Senhor</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-Graças a Deus</a:t>
            </a:r>
          </a:p>
        </p:txBody>
      </p:sp>
    </p:spTree>
    <p:extLst>
      <p:ext uri="{BB962C8B-B14F-4D97-AF65-F5344CB8AC3E}">
        <p14:creationId xmlns:p14="http://schemas.microsoft.com/office/powerpoint/2010/main" val="3715042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341C61-98F5-4BB4-8FE4-3DAB51321CB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74C26C3-20A4-4D85-81C2-78F22296A034}"/>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2984108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D02C61-49E7-4CE6-921D-AE5120E28A6E}"/>
              </a:ext>
            </a:extLst>
          </p:cNvPr>
          <p:cNvSpPr>
            <a:spLocks noGrp="1"/>
          </p:cNvSpPr>
          <p:nvPr>
            <p:ph type="title"/>
          </p:nvPr>
        </p:nvSpPr>
        <p:spPr>
          <a:xfrm>
            <a:off x="628650" y="365126"/>
            <a:ext cx="7886700" cy="761309"/>
          </a:xfrm>
        </p:spPr>
        <p:txBody>
          <a:bodyPr>
            <a:normAutofit/>
          </a:bodyPr>
          <a:lstStyle/>
          <a:p>
            <a:pPr algn="ctr"/>
            <a:r>
              <a:rPr lang="pt-BR" sz="3200" b="1" dirty="0">
                <a:solidFill>
                  <a:schemeClr val="bg1"/>
                </a:solidFill>
                <a:latin typeface="Arial" panose="020B0604020202020204" pitchFamily="34" charset="0"/>
                <a:cs typeface="Arial" panose="020B0604020202020204" pitchFamily="34" charset="0"/>
              </a:rPr>
              <a:t>Salmo - </a:t>
            </a:r>
            <a:r>
              <a:rPr lang="pt-BR" sz="3200" b="1" dirty="0" err="1">
                <a:solidFill>
                  <a:schemeClr val="bg1"/>
                </a:solidFill>
                <a:latin typeface="Arial" panose="020B0604020202020204" pitchFamily="34" charset="0"/>
                <a:cs typeface="Arial" panose="020B0604020202020204" pitchFamily="34" charset="0"/>
              </a:rPr>
              <a:t>Sl</a:t>
            </a:r>
            <a:r>
              <a:rPr lang="pt-BR" sz="3200" b="1" dirty="0">
                <a:solidFill>
                  <a:schemeClr val="bg1"/>
                </a:solidFill>
                <a:latin typeface="Arial" panose="020B0604020202020204" pitchFamily="34" charset="0"/>
                <a:cs typeface="Arial" panose="020B0604020202020204" pitchFamily="34" charset="0"/>
              </a:rPr>
              <a:t> 32</a:t>
            </a:r>
          </a:p>
        </p:txBody>
      </p:sp>
      <p:sp>
        <p:nvSpPr>
          <p:cNvPr id="3" name="Espaço Reservado para Conteúdo 2">
            <a:extLst>
              <a:ext uri="{FF2B5EF4-FFF2-40B4-BE49-F238E27FC236}">
                <a16:creationId xmlns:a16="http://schemas.microsoft.com/office/drawing/2014/main" id="{54601C07-377D-4A43-95E5-BED56BB662F4}"/>
              </a:ext>
            </a:extLst>
          </p:cNvPr>
          <p:cNvSpPr>
            <a:spLocks noGrp="1"/>
          </p:cNvSpPr>
          <p:nvPr>
            <p:ph idx="1"/>
          </p:nvPr>
        </p:nvSpPr>
        <p:spPr>
          <a:xfrm>
            <a:off x="0" y="1694137"/>
            <a:ext cx="9144000" cy="4811989"/>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Feliz o povo que o Senhor escolheu por sua herança. </a:t>
            </a:r>
          </a:p>
        </p:txBody>
      </p:sp>
    </p:spTree>
    <p:extLst>
      <p:ext uri="{BB962C8B-B14F-4D97-AF65-F5344CB8AC3E}">
        <p14:creationId xmlns:p14="http://schemas.microsoft.com/office/powerpoint/2010/main" val="2513823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0331C6-0F63-40CF-9DE9-67C247C6A0E1}"/>
              </a:ext>
            </a:extLst>
          </p:cNvPr>
          <p:cNvSpPr>
            <a:spLocks noGrp="1"/>
          </p:cNvSpPr>
          <p:nvPr>
            <p:ph idx="1"/>
          </p:nvPr>
        </p:nvSpPr>
        <p:spPr>
          <a:xfrm>
            <a:off x="0" y="1033669"/>
            <a:ext cx="9144000" cy="5423451"/>
          </a:xfrm>
        </p:spPr>
        <p:txBody>
          <a:bodyPr>
            <a:noAutofit/>
          </a:bodyPr>
          <a:lstStyle/>
          <a:p>
            <a:pPr marL="0" indent="0" algn="just">
              <a:buNone/>
            </a:pPr>
            <a:r>
              <a:rPr lang="pt-BR" sz="5400" dirty="0">
                <a:solidFill>
                  <a:srgbClr val="FFFF00"/>
                </a:solidFill>
                <a:latin typeface="Times New Roman" panose="02020603050405020304" pitchFamily="18" charset="0"/>
                <a:cs typeface="Times New Roman" panose="02020603050405020304" pitchFamily="18" charset="0"/>
              </a:rPr>
              <a:t>Reta é a palavra do Senhor, e tudo o que ele faz merece fé. Deus ama o direito e a justiça, transborda em toda a terra a sua graça.</a:t>
            </a:r>
          </a:p>
          <a:p>
            <a:pPr marL="0" indent="0" algn="just">
              <a:buNone/>
            </a:pPr>
            <a:endParaRPr lang="pt-BR" sz="54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6179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4601C07-377D-4A43-95E5-BED56BB662F4}"/>
              </a:ext>
            </a:extLst>
          </p:cNvPr>
          <p:cNvSpPr>
            <a:spLocks noGrp="1"/>
          </p:cNvSpPr>
          <p:nvPr>
            <p:ph idx="1"/>
          </p:nvPr>
        </p:nvSpPr>
        <p:spPr>
          <a:xfrm>
            <a:off x="0" y="384314"/>
            <a:ext cx="9144000" cy="5446643"/>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   </a:t>
            </a:r>
            <a:br>
              <a:rPr lang="pt-BR" sz="6000" b="1" dirty="0">
                <a:solidFill>
                  <a:srgbClr val="FFFF00"/>
                </a:solidFill>
                <a:latin typeface="Times New Roman" panose="02020603050405020304" pitchFamily="18" charset="0"/>
                <a:cs typeface="Times New Roman" panose="02020603050405020304" pitchFamily="18" charset="0"/>
              </a:rPr>
            </a:br>
            <a:r>
              <a:rPr lang="pt-BR" sz="6000" b="1" dirty="0">
                <a:solidFill>
                  <a:srgbClr val="FFFF00"/>
                </a:solidFill>
                <a:latin typeface="Times New Roman" panose="02020603050405020304" pitchFamily="18" charset="0"/>
                <a:cs typeface="Times New Roman" panose="02020603050405020304" pitchFamily="18" charset="0"/>
              </a:rPr>
              <a:t>Feliz o povo que o Senhor escolheu por sua herança.</a:t>
            </a:r>
            <a:br>
              <a:rPr lang="pt-BR" sz="6000" dirty="0">
                <a:latin typeface="Times New Roman" panose="02020603050405020304" pitchFamily="18" charset="0"/>
                <a:cs typeface="Times New Roman" panose="02020603050405020304" pitchFamily="18" charset="0"/>
              </a:rPr>
            </a:br>
            <a:endParaRPr lang="pt-BR"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136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0331C6-0F63-40CF-9DE9-67C247C6A0E1}"/>
              </a:ext>
            </a:extLst>
          </p:cNvPr>
          <p:cNvSpPr>
            <a:spLocks noGrp="1"/>
          </p:cNvSpPr>
          <p:nvPr>
            <p:ph idx="1"/>
          </p:nvPr>
        </p:nvSpPr>
        <p:spPr>
          <a:xfrm>
            <a:off x="0" y="1232451"/>
            <a:ext cx="9011478" cy="5224669"/>
          </a:xfrm>
        </p:spPr>
        <p:txBody>
          <a:bodyPr>
            <a:noAutofit/>
          </a:bodyPr>
          <a:lstStyle/>
          <a:p>
            <a:pPr marL="0" indent="0" algn="just">
              <a:buNone/>
            </a:pPr>
            <a:r>
              <a:rPr lang="pt-BR" sz="5400" dirty="0">
                <a:solidFill>
                  <a:srgbClr val="FFFF00"/>
                </a:solidFill>
                <a:latin typeface="Times New Roman" panose="02020603050405020304" pitchFamily="18" charset="0"/>
                <a:cs typeface="Times New Roman" panose="02020603050405020304" pitchFamily="18" charset="0"/>
              </a:rPr>
              <a:t>A palavra do Senhor criou os céus, e o sopro de seus lábios, as estrelas. Ele falou e toda a terra foi criada, ele ordenou e as coisas todas existiram.</a:t>
            </a:r>
          </a:p>
        </p:txBody>
      </p:sp>
    </p:spTree>
    <p:extLst>
      <p:ext uri="{BB962C8B-B14F-4D97-AF65-F5344CB8AC3E}">
        <p14:creationId xmlns:p14="http://schemas.microsoft.com/office/powerpoint/2010/main" val="1981712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4601C07-377D-4A43-95E5-BED56BB662F4}"/>
              </a:ext>
            </a:extLst>
          </p:cNvPr>
          <p:cNvSpPr>
            <a:spLocks noGrp="1"/>
          </p:cNvSpPr>
          <p:nvPr>
            <p:ph idx="1"/>
          </p:nvPr>
        </p:nvSpPr>
        <p:spPr>
          <a:xfrm>
            <a:off x="0" y="0"/>
            <a:ext cx="9144000" cy="4731026"/>
          </a:xfrm>
        </p:spPr>
        <p:txBody>
          <a:bodyPr>
            <a:normAutofit/>
          </a:bodyPr>
          <a:lstStyle/>
          <a:p>
            <a:pPr marL="0" indent="0" algn="ctr">
              <a:buNone/>
            </a:pPr>
            <a:r>
              <a:rPr lang="pt-BR" sz="8600" b="1" dirty="0">
                <a:solidFill>
                  <a:srgbClr val="FFFF00"/>
                </a:solidFill>
                <a:latin typeface="Times New Roman" panose="02020603050405020304" pitchFamily="18" charset="0"/>
                <a:cs typeface="Times New Roman" panose="02020603050405020304" pitchFamily="18" charset="0"/>
              </a:rPr>
              <a:t>  </a:t>
            </a:r>
            <a:br>
              <a:rPr lang="pt-BR" sz="8600" b="1" dirty="0">
                <a:solidFill>
                  <a:srgbClr val="FFFF00"/>
                </a:solidFill>
                <a:latin typeface="Times New Roman" panose="02020603050405020304" pitchFamily="18" charset="0"/>
                <a:cs typeface="Times New Roman" panose="02020603050405020304" pitchFamily="18" charset="0"/>
              </a:rPr>
            </a:br>
            <a:br>
              <a:rPr lang="pt-BR" sz="6500" b="1" dirty="0">
                <a:solidFill>
                  <a:srgbClr val="FFFF00"/>
                </a:solidFill>
                <a:latin typeface="Times New Roman" panose="02020603050405020304" pitchFamily="18" charset="0"/>
                <a:cs typeface="Times New Roman" panose="02020603050405020304" pitchFamily="18" charset="0"/>
              </a:rPr>
            </a:br>
            <a:r>
              <a:rPr lang="pt-BR" sz="6000" b="1" dirty="0">
                <a:solidFill>
                  <a:srgbClr val="FFFF00"/>
                </a:solidFill>
                <a:latin typeface="Times New Roman" panose="02020603050405020304" pitchFamily="18" charset="0"/>
                <a:cs typeface="Times New Roman" panose="02020603050405020304" pitchFamily="18" charset="0"/>
              </a:rPr>
              <a:t>Feliz o povo que o Senhor escolheu por sua herança.</a:t>
            </a:r>
            <a:endParaRPr lang="pt-BR"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11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0331C6-0F63-40CF-9DE9-67C247C6A0E1}"/>
              </a:ext>
            </a:extLst>
          </p:cNvPr>
          <p:cNvSpPr>
            <a:spLocks noGrp="1"/>
          </p:cNvSpPr>
          <p:nvPr>
            <p:ph idx="1"/>
          </p:nvPr>
        </p:nvSpPr>
        <p:spPr>
          <a:xfrm>
            <a:off x="79513" y="188844"/>
            <a:ext cx="8958470" cy="6294782"/>
          </a:xfrm>
        </p:spPr>
        <p:txBody>
          <a:bodyPr>
            <a:noAutofit/>
          </a:bodyPr>
          <a:lstStyle/>
          <a:p>
            <a:pPr marL="0" indent="0" algn="just">
              <a:buNone/>
            </a:pPr>
            <a:r>
              <a:rPr lang="pt-BR" sz="5400" dirty="0">
                <a:solidFill>
                  <a:srgbClr val="FFFF00"/>
                </a:solidFill>
                <a:latin typeface="Times New Roman" panose="02020603050405020304" pitchFamily="18" charset="0"/>
                <a:cs typeface="Times New Roman" panose="02020603050405020304" pitchFamily="18" charset="0"/>
              </a:rPr>
              <a:t>Mas o Senhor pousa o olhar sobre os que o temem, e que confiam esperando em seu amor, para da morte libertar as suas vidas e alimentá-los quando é tempo de penúria.</a:t>
            </a:r>
          </a:p>
        </p:txBody>
      </p:sp>
    </p:spTree>
    <p:extLst>
      <p:ext uri="{BB962C8B-B14F-4D97-AF65-F5344CB8AC3E}">
        <p14:creationId xmlns:p14="http://schemas.microsoft.com/office/powerpoint/2010/main" val="1659810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4601C07-377D-4A43-95E5-BED56BB662F4}"/>
              </a:ext>
            </a:extLst>
          </p:cNvPr>
          <p:cNvSpPr>
            <a:spLocks noGrp="1"/>
          </p:cNvSpPr>
          <p:nvPr>
            <p:ph idx="1"/>
          </p:nvPr>
        </p:nvSpPr>
        <p:spPr>
          <a:xfrm>
            <a:off x="0" y="0"/>
            <a:ext cx="9144000" cy="4731026"/>
          </a:xfrm>
        </p:spPr>
        <p:txBody>
          <a:bodyPr>
            <a:normAutofit/>
          </a:bodyPr>
          <a:lstStyle/>
          <a:p>
            <a:pPr marL="0" indent="0" algn="ctr">
              <a:buNone/>
            </a:pPr>
            <a:r>
              <a:rPr lang="pt-BR" sz="8600" b="1" dirty="0">
                <a:solidFill>
                  <a:srgbClr val="FFFF00"/>
                </a:solidFill>
                <a:latin typeface="Times New Roman" panose="02020603050405020304" pitchFamily="18" charset="0"/>
                <a:cs typeface="Times New Roman" panose="02020603050405020304" pitchFamily="18" charset="0"/>
              </a:rPr>
              <a:t>  </a:t>
            </a:r>
            <a:br>
              <a:rPr lang="pt-BR" sz="8600" b="1" dirty="0">
                <a:solidFill>
                  <a:srgbClr val="FFFF00"/>
                </a:solidFill>
                <a:latin typeface="Times New Roman" panose="02020603050405020304" pitchFamily="18" charset="0"/>
                <a:cs typeface="Times New Roman" panose="02020603050405020304" pitchFamily="18" charset="0"/>
              </a:rPr>
            </a:br>
            <a:br>
              <a:rPr lang="pt-BR" sz="6500" b="1" dirty="0">
                <a:solidFill>
                  <a:srgbClr val="FFFF00"/>
                </a:solidFill>
                <a:latin typeface="Times New Roman" panose="02020603050405020304" pitchFamily="18" charset="0"/>
                <a:cs typeface="Times New Roman" panose="02020603050405020304" pitchFamily="18" charset="0"/>
              </a:rPr>
            </a:br>
            <a:r>
              <a:rPr lang="pt-BR" sz="6000" b="1" dirty="0">
                <a:solidFill>
                  <a:srgbClr val="FFFF00"/>
                </a:solidFill>
                <a:latin typeface="Times New Roman" panose="02020603050405020304" pitchFamily="18" charset="0"/>
                <a:cs typeface="Times New Roman" panose="02020603050405020304" pitchFamily="18" charset="0"/>
              </a:rPr>
              <a:t>Feliz o povo que o Senhor escolheu por sua herança.</a:t>
            </a:r>
            <a:endParaRPr lang="pt-BR"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356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20331C6-0F63-40CF-9DE9-67C247C6A0E1}"/>
              </a:ext>
            </a:extLst>
          </p:cNvPr>
          <p:cNvSpPr>
            <a:spLocks noGrp="1"/>
          </p:cNvSpPr>
          <p:nvPr>
            <p:ph idx="1"/>
          </p:nvPr>
        </p:nvSpPr>
        <p:spPr>
          <a:xfrm>
            <a:off x="79513" y="188844"/>
            <a:ext cx="8958470" cy="6294782"/>
          </a:xfrm>
        </p:spPr>
        <p:txBody>
          <a:bodyPr>
            <a:noAutofit/>
          </a:bodyPr>
          <a:lstStyle/>
          <a:p>
            <a:pPr marL="0" indent="0" algn="just">
              <a:buNone/>
            </a:pPr>
            <a:r>
              <a:rPr lang="pt-BR" sz="5400" dirty="0">
                <a:solidFill>
                  <a:srgbClr val="FFFF00"/>
                </a:solidFill>
                <a:latin typeface="Times New Roman" panose="02020603050405020304" pitchFamily="18" charset="0"/>
                <a:cs typeface="Times New Roman" panose="02020603050405020304" pitchFamily="18" charset="0"/>
              </a:rPr>
              <a:t>No Senhor nós esperamos confiantes, porque ele é nosso auxílio e proteção! Sobre nós venha, Senhor, a vossa graça, da mesma forma que em vós nós esperamos!</a:t>
            </a:r>
          </a:p>
        </p:txBody>
      </p:sp>
    </p:spTree>
    <p:extLst>
      <p:ext uri="{BB962C8B-B14F-4D97-AF65-F5344CB8AC3E}">
        <p14:creationId xmlns:p14="http://schemas.microsoft.com/office/powerpoint/2010/main" val="3504640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FC20C18-6DFD-49B6-905A-A8FC187AD73C}"/>
              </a:ext>
            </a:extLst>
          </p:cNvPr>
          <p:cNvSpPr>
            <a:spLocks noGrp="1"/>
          </p:cNvSpPr>
          <p:nvPr>
            <p:ph idx="1"/>
          </p:nvPr>
        </p:nvSpPr>
        <p:spPr>
          <a:xfrm>
            <a:off x="413716" y="805208"/>
            <a:ext cx="8316567" cy="4351338"/>
          </a:xfrm>
        </p:spPr>
        <p:txBody>
          <a:bodyPr/>
          <a:lstStyle/>
          <a:p>
            <a:pPr marL="0" indent="0" algn="ctr">
              <a:buNone/>
            </a:pPr>
            <a:r>
              <a:rPr lang="pt-BR" b="1" dirty="0">
                <a:solidFill>
                  <a:schemeClr val="bg1"/>
                </a:solidFill>
              </a:rPr>
              <a:t> </a:t>
            </a:r>
            <a:r>
              <a:rPr lang="pt-BR" sz="7200" b="1" dirty="0">
                <a:solidFill>
                  <a:schemeClr val="bg1"/>
                </a:solidFill>
                <a:latin typeface="Arial" panose="020B0604020202020204" pitchFamily="34" charset="0"/>
                <a:cs typeface="Arial" panose="020B0604020202020204" pitchFamily="34" charset="0"/>
              </a:rPr>
              <a:t>Silêncio !</a:t>
            </a:r>
          </a:p>
          <a:p>
            <a:pPr marL="0" indent="0" algn="ctr">
              <a:buNone/>
            </a:pPr>
            <a:endParaRPr lang="pt-BR" sz="7200" b="1" dirty="0">
              <a:solidFill>
                <a:schemeClr val="bg1"/>
              </a:solidFill>
              <a:latin typeface="Arial" panose="020B0604020202020204" pitchFamily="34" charset="0"/>
              <a:cs typeface="Arial" panose="020B0604020202020204" pitchFamily="34" charset="0"/>
            </a:endParaRPr>
          </a:p>
          <a:p>
            <a:pPr marL="0" indent="0" algn="ctr">
              <a:buNone/>
            </a:pPr>
            <a:r>
              <a:rPr lang="pt-BR" sz="6600" b="1" dirty="0">
                <a:solidFill>
                  <a:schemeClr val="bg1"/>
                </a:solidFill>
                <a:latin typeface="Arial" panose="020B0604020202020204" pitchFamily="34" charset="0"/>
                <a:cs typeface="Arial" panose="020B0604020202020204" pitchFamily="34" charset="0"/>
              </a:rPr>
              <a:t>Desligue o celular !</a:t>
            </a:r>
          </a:p>
        </p:txBody>
      </p:sp>
    </p:spTree>
    <p:extLst>
      <p:ext uri="{BB962C8B-B14F-4D97-AF65-F5344CB8AC3E}">
        <p14:creationId xmlns:p14="http://schemas.microsoft.com/office/powerpoint/2010/main" val="2355346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4601C07-377D-4A43-95E5-BED56BB662F4}"/>
              </a:ext>
            </a:extLst>
          </p:cNvPr>
          <p:cNvSpPr>
            <a:spLocks noGrp="1"/>
          </p:cNvSpPr>
          <p:nvPr>
            <p:ph idx="1"/>
          </p:nvPr>
        </p:nvSpPr>
        <p:spPr>
          <a:xfrm>
            <a:off x="0" y="0"/>
            <a:ext cx="9144000" cy="4731026"/>
          </a:xfrm>
        </p:spPr>
        <p:txBody>
          <a:bodyPr>
            <a:normAutofit/>
          </a:bodyPr>
          <a:lstStyle/>
          <a:p>
            <a:pPr marL="0" indent="0" algn="ctr">
              <a:buNone/>
            </a:pPr>
            <a:r>
              <a:rPr lang="pt-BR" sz="8600" b="1" dirty="0">
                <a:solidFill>
                  <a:srgbClr val="FFFF00"/>
                </a:solidFill>
                <a:latin typeface="Times New Roman" panose="02020603050405020304" pitchFamily="18" charset="0"/>
                <a:cs typeface="Times New Roman" panose="02020603050405020304" pitchFamily="18" charset="0"/>
              </a:rPr>
              <a:t>  </a:t>
            </a:r>
            <a:br>
              <a:rPr lang="pt-BR" sz="8600" b="1" dirty="0">
                <a:solidFill>
                  <a:srgbClr val="FFFF00"/>
                </a:solidFill>
                <a:latin typeface="Times New Roman" panose="02020603050405020304" pitchFamily="18" charset="0"/>
                <a:cs typeface="Times New Roman" panose="02020603050405020304" pitchFamily="18" charset="0"/>
              </a:rPr>
            </a:br>
            <a:br>
              <a:rPr lang="pt-BR" sz="6500" b="1" dirty="0">
                <a:solidFill>
                  <a:srgbClr val="FFFF00"/>
                </a:solidFill>
                <a:latin typeface="Times New Roman" panose="02020603050405020304" pitchFamily="18" charset="0"/>
                <a:cs typeface="Times New Roman" panose="02020603050405020304" pitchFamily="18" charset="0"/>
              </a:rPr>
            </a:br>
            <a:r>
              <a:rPr lang="pt-BR" sz="6000" b="1" dirty="0">
                <a:solidFill>
                  <a:srgbClr val="FFFF00"/>
                </a:solidFill>
                <a:latin typeface="Times New Roman" panose="02020603050405020304" pitchFamily="18" charset="0"/>
                <a:cs typeface="Times New Roman" panose="02020603050405020304" pitchFamily="18" charset="0"/>
              </a:rPr>
              <a:t>Feliz o povo que o Senhor escolheu por sua herança.</a:t>
            </a:r>
            <a:endParaRPr lang="pt-BR"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4251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1D00F-AA92-47FB-8290-9CA38858609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96E0347-2675-4491-BC42-C9BDF9CAC936}"/>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1998184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E4D4CE-306D-4E28-A14B-A1E60DA1D8CA}"/>
              </a:ext>
            </a:extLst>
          </p:cNvPr>
          <p:cNvSpPr>
            <a:spLocks noGrp="1"/>
          </p:cNvSpPr>
          <p:nvPr>
            <p:ph type="title"/>
          </p:nvPr>
        </p:nvSpPr>
        <p:spPr>
          <a:xfrm>
            <a:off x="628650" y="1160228"/>
            <a:ext cx="7886700" cy="45719"/>
          </a:xfrm>
        </p:spPr>
        <p:txBody>
          <a:bodyPr>
            <a:normAutofit fontScale="90000"/>
          </a:bodyPr>
          <a:lstStyle/>
          <a:p>
            <a:pPr algn="ctr"/>
            <a:br>
              <a:rPr lang="pt-BR" dirty="0">
                <a:solidFill>
                  <a:schemeClr val="bg1"/>
                </a:solidFill>
              </a:rPr>
            </a:br>
            <a:br>
              <a:rPr lang="pt-BR" dirty="0">
                <a:solidFill>
                  <a:schemeClr val="bg1"/>
                </a:solidFill>
              </a:rPr>
            </a:br>
            <a:endParaRPr lang="pt-BR" dirty="0">
              <a:solidFill>
                <a:schemeClr val="bg1"/>
              </a:solidFill>
            </a:endParaRPr>
          </a:p>
        </p:txBody>
      </p:sp>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914400"/>
            <a:ext cx="9144000" cy="5943599"/>
          </a:xfrm>
        </p:spPr>
        <p:txBody>
          <a:bodyPr>
            <a:normAutofit fontScale="92500" lnSpcReduction="10000"/>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Irmãos: Todos aqueles que se deixam conduzir pelo Espírito de Deus são filhos de Deus. De fato, vós não recebestes um espírito de escravos, para recairdes no medo, mas recebestes um espírito de filhos adotivos,</a:t>
            </a:r>
          </a:p>
        </p:txBody>
      </p:sp>
      <p:sp>
        <p:nvSpPr>
          <p:cNvPr id="5" name="CaixaDeTexto 4">
            <a:extLst>
              <a:ext uri="{FF2B5EF4-FFF2-40B4-BE49-F238E27FC236}">
                <a16:creationId xmlns:a16="http://schemas.microsoft.com/office/drawing/2014/main" id="{0B75AC3B-EC40-48CC-BCF6-775FFA733980}"/>
              </a:ext>
            </a:extLst>
          </p:cNvPr>
          <p:cNvSpPr txBox="1"/>
          <p:nvPr/>
        </p:nvSpPr>
        <p:spPr>
          <a:xfrm>
            <a:off x="144193" y="83207"/>
            <a:ext cx="8855613" cy="523220"/>
          </a:xfrm>
          <a:prstGeom prst="rect">
            <a:avLst/>
          </a:prstGeom>
          <a:noFill/>
        </p:spPr>
        <p:txBody>
          <a:bodyPr wrap="square">
            <a:spAutoFit/>
          </a:bodyPr>
          <a:lstStyle/>
          <a:p>
            <a:pPr algn="ctr"/>
            <a:r>
              <a:rPr lang="pt-BR" sz="2800">
                <a:solidFill>
                  <a:schemeClr val="bg1"/>
                </a:solidFill>
                <a:latin typeface="Times New Roman" panose="02020603050405020304" pitchFamily="18" charset="0"/>
                <a:cs typeface="Times New Roman" panose="02020603050405020304" pitchFamily="18" charset="0"/>
              </a:rPr>
              <a:t>Leitura da Carta de São Paulo aos Romanos 8,14-17</a:t>
            </a:r>
            <a:endParaRPr lang="pt-BR"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448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no qual todos nós clamamos: </a:t>
            </a:r>
            <a:r>
              <a:rPr lang="pt-BR" sz="6000" dirty="0" err="1">
                <a:solidFill>
                  <a:srgbClr val="FFFF00"/>
                </a:solidFill>
                <a:latin typeface="Times New Roman" panose="02020603050405020304" pitchFamily="18" charset="0"/>
                <a:cs typeface="Times New Roman" panose="02020603050405020304" pitchFamily="18" charset="0"/>
              </a:rPr>
              <a:t>Abá</a:t>
            </a:r>
            <a:r>
              <a:rPr lang="pt-BR" sz="6000" dirty="0">
                <a:solidFill>
                  <a:srgbClr val="FFFF00"/>
                </a:solidFill>
                <a:latin typeface="Times New Roman" panose="02020603050405020304" pitchFamily="18" charset="0"/>
                <a:cs typeface="Times New Roman" panose="02020603050405020304" pitchFamily="18" charset="0"/>
              </a:rPr>
              <a:t> - ó Pai! O próprio Espírito se une ao nosso espírito para nos atestar que somos filhos de Deus. E, se somos filhos, somos também herdeiros,</a:t>
            </a:r>
          </a:p>
        </p:txBody>
      </p:sp>
    </p:spTree>
    <p:extLst>
      <p:ext uri="{BB962C8B-B14F-4D97-AF65-F5344CB8AC3E}">
        <p14:creationId xmlns:p14="http://schemas.microsoft.com/office/powerpoint/2010/main" val="2444790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FD0732C-92DF-4D00-B64E-8593E4A0F076}"/>
              </a:ext>
            </a:extLst>
          </p:cNvPr>
          <p:cNvSpPr>
            <a:spLocks noGrp="1"/>
          </p:cNvSpPr>
          <p:nvPr>
            <p:ph idx="1"/>
          </p:nvPr>
        </p:nvSpPr>
        <p:spPr>
          <a:xfrm>
            <a:off x="0" y="0"/>
            <a:ext cx="9144000" cy="6857999"/>
          </a:xfrm>
        </p:spPr>
        <p:txBody>
          <a:bodyPr>
            <a:normAutofit/>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herdeiros de Deus e </a:t>
            </a:r>
            <a:r>
              <a:rPr lang="pt-BR" sz="6000" dirty="0" err="1">
                <a:solidFill>
                  <a:srgbClr val="FFFF00"/>
                </a:solidFill>
                <a:latin typeface="Times New Roman" panose="02020603050405020304" pitchFamily="18" charset="0"/>
                <a:cs typeface="Times New Roman" panose="02020603050405020304" pitchFamily="18" charset="0"/>
              </a:rPr>
              <a:t>coherdeiros</a:t>
            </a:r>
            <a:r>
              <a:rPr lang="pt-BR" sz="6000" dirty="0">
                <a:solidFill>
                  <a:srgbClr val="FFFF00"/>
                </a:solidFill>
                <a:latin typeface="Times New Roman" panose="02020603050405020304" pitchFamily="18" charset="0"/>
                <a:cs typeface="Times New Roman" panose="02020603050405020304" pitchFamily="18" charset="0"/>
              </a:rPr>
              <a:t> de Cristo; se realmente sofremos com ele,</a:t>
            </a:r>
          </a:p>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é para sermos também glorificados com ele.</a:t>
            </a:r>
          </a:p>
        </p:txBody>
      </p:sp>
    </p:spTree>
    <p:extLst>
      <p:ext uri="{BB962C8B-B14F-4D97-AF65-F5344CB8AC3E}">
        <p14:creationId xmlns:p14="http://schemas.microsoft.com/office/powerpoint/2010/main" val="32345181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3CF38A8-F8F8-4C3C-9503-E8407BDAE0AC}"/>
              </a:ext>
            </a:extLst>
          </p:cNvPr>
          <p:cNvSpPr>
            <a:spLocks noGrp="1"/>
          </p:cNvSpPr>
          <p:nvPr>
            <p:ph idx="1"/>
          </p:nvPr>
        </p:nvSpPr>
        <p:spPr>
          <a:xfrm>
            <a:off x="-424070" y="861391"/>
            <a:ext cx="9992139" cy="3246783"/>
          </a:xfrm>
        </p:spPr>
        <p:txBody>
          <a:bodyPr>
            <a:normAutofit/>
          </a:bodyPr>
          <a:lstStyle/>
          <a:p>
            <a:pPr marL="0" indent="0" algn="ctr">
              <a:buNone/>
            </a:pPr>
            <a:r>
              <a:rPr lang="pt-BR" sz="6000" dirty="0">
                <a:solidFill>
                  <a:schemeClr val="bg1"/>
                </a:solidFill>
                <a:latin typeface="Times New Roman" panose="02020603050405020304" pitchFamily="18" charset="0"/>
                <a:cs typeface="Times New Roman" panose="02020603050405020304" pitchFamily="18" charset="0"/>
              </a:rPr>
              <a:t>-Palavra do Senhor</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-Graças a Deus</a:t>
            </a:r>
          </a:p>
        </p:txBody>
      </p:sp>
    </p:spTree>
    <p:extLst>
      <p:ext uri="{BB962C8B-B14F-4D97-AF65-F5344CB8AC3E}">
        <p14:creationId xmlns:p14="http://schemas.microsoft.com/office/powerpoint/2010/main" val="71639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CB77F0-065B-4240-BB42-294EC7F92B4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B8131E8-3452-4202-9E66-E091B40EA833}"/>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32326861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2889A2-2591-4E5A-9E01-9F7AD7038DDA}"/>
              </a:ext>
            </a:extLst>
          </p:cNvPr>
          <p:cNvSpPr>
            <a:spLocks noGrp="1"/>
          </p:cNvSpPr>
          <p:nvPr>
            <p:ph type="title"/>
          </p:nvPr>
        </p:nvSpPr>
        <p:spPr>
          <a:xfrm>
            <a:off x="628650" y="365127"/>
            <a:ext cx="7886700" cy="1039604"/>
          </a:xfrm>
        </p:spPr>
        <p:txBody>
          <a:bodyPr>
            <a:normAutofit/>
          </a:bodyPr>
          <a:lstStyle/>
          <a:p>
            <a:pPr algn="ctr"/>
            <a:r>
              <a:rPr lang="pt-BR" sz="3200" b="1" dirty="0">
                <a:solidFill>
                  <a:schemeClr val="bg1"/>
                </a:solidFill>
                <a:latin typeface="Arial" panose="020B0604020202020204" pitchFamily="34" charset="0"/>
                <a:cs typeface="Arial" panose="020B0604020202020204" pitchFamily="34" charset="0"/>
              </a:rPr>
              <a:t>Aclamação ao Evangelho</a:t>
            </a:r>
          </a:p>
        </p:txBody>
      </p:sp>
      <p:sp>
        <p:nvSpPr>
          <p:cNvPr id="3" name="Espaço Reservado para Conteúdo 2">
            <a:extLst>
              <a:ext uri="{FF2B5EF4-FFF2-40B4-BE49-F238E27FC236}">
                <a16:creationId xmlns:a16="http://schemas.microsoft.com/office/drawing/2014/main" id="{F85A2F25-6CAC-47E4-88ED-62798DFEC0BF}"/>
              </a:ext>
            </a:extLst>
          </p:cNvPr>
          <p:cNvSpPr>
            <a:spLocks noGrp="1"/>
          </p:cNvSpPr>
          <p:nvPr>
            <p:ph idx="1"/>
          </p:nvPr>
        </p:nvSpPr>
        <p:spPr>
          <a:xfrm>
            <a:off x="0" y="1404731"/>
            <a:ext cx="9144000" cy="4902612"/>
          </a:xfrm>
        </p:spPr>
        <p:txBody>
          <a:bodyPr>
            <a:normAutofit lnSpcReduction="10000"/>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Aleluia, Aleluia, Aleluia</a:t>
            </a:r>
          </a:p>
          <a:p>
            <a:pPr marL="0" indent="0" algn="ctr">
              <a:buNone/>
            </a:pPr>
            <a:endParaRPr lang="pt-BR" sz="6000" b="1" dirty="0">
              <a:solidFill>
                <a:srgbClr val="FFFF00"/>
              </a:solidFill>
              <a:latin typeface="Times New Roman" panose="02020603050405020304" pitchFamily="18" charset="0"/>
              <a:cs typeface="Times New Roman" panose="02020603050405020304" pitchFamily="18" charset="0"/>
            </a:endParaRPr>
          </a:p>
          <a:p>
            <a:pPr marL="0" indent="0" algn="ctr">
              <a:buNone/>
            </a:pPr>
            <a:r>
              <a:rPr lang="pt-BR" sz="6000" dirty="0">
                <a:solidFill>
                  <a:srgbClr val="FFFF00"/>
                </a:solidFill>
                <a:latin typeface="Times New Roman" panose="02020603050405020304" pitchFamily="18" charset="0"/>
                <a:cs typeface="Times New Roman" panose="02020603050405020304" pitchFamily="18" charset="0"/>
              </a:rPr>
              <a:t>Glória ao Pai e ao Filho e ao Espírito Divino, ao Deus que é, que era e que vem, pelos séculos. Amém</a:t>
            </a:r>
          </a:p>
        </p:txBody>
      </p:sp>
    </p:spTree>
    <p:extLst>
      <p:ext uri="{BB962C8B-B14F-4D97-AF65-F5344CB8AC3E}">
        <p14:creationId xmlns:p14="http://schemas.microsoft.com/office/powerpoint/2010/main" val="321136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A2D1CF-28FF-4898-AE3D-996F82D1AFC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3BE7DF3-AFB8-4F84-88D5-A8E3A328EB83}"/>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1593557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2B1BB38-187F-430D-A78A-027690261A11}"/>
              </a:ext>
            </a:extLst>
          </p:cNvPr>
          <p:cNvSpPr>
            <a:spLocks noGrp="1"/>
          </p:cNvSpPr>
          <p:nvPr>
            <p:ph idx="1"/>
          </p:nvPr>
        </p:nvSpPr>
        <p:spPr>
          <a:xfrm>
            <a:off x="132521" y="1404730"/>
            <a:ext cx="8905461" cy="4984268"/>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Evangelho - </a:t>
            </a:r>
            <a:r>
              <a:rPr lang="pt-BR" sz="6000" b="1" dirty="0" err="1">
                <a:solidFill>
                  <a:srgbClr val="FFFF00"/>
                </a:solidFill>
                <a:latin typeface="Times New Roman" panose="02020603050405020304" pitchFamily="18" charset="0"/>
                <a:cs typeface="Times New Roman" panose="02020603050405020304" pitchFamily="18" charset="0"/>
              </a:rPr>
              <a:t>Mt</a:t>
            </a:r>
            <a:r>
              <a:rPr lang="pt-BR" sz="6000" b="1" dirty="0">
                <a:solidFill>
                  <a:srgbClr val="FFFF00"/>
                </a:solidFill>
                <a:latin typeface="Times New Roman" panose="02020603050405020304" pitchFamily="18" charset="0"/>
                <a:cs typeface="Times New Roman" panose="02020603050405020304" pitchFamily="18" charset="0"/>
              </a:rPr>
              <a:t> 28,16-20</a:t>
            </a:r>
          </a:p>
        </p:txBody>
      </p:sp>
    </p:spTree>
    <p:extLst>
      <p:ext uri="{BB962C8B-B14F-4D97-AF65-F5344CB8AC3E}">
        <p14:creationId xmlns:p14="http://schemas.microsoft.com/office/powerpoint/2010/main" val="2863552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F760AB-6126-40C1-9862-64B71256F63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C4E67FA-4087-412E-98C5-3399F3AA541D}"/>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12537744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BAD8A3-FFA9-4435-9AE2-7191ED31E00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E112DE2-4283-4E79-8561-AFB9F3565DA1}"/>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12601080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90CFF0-8CDE-408D-B84D-AB77FF2062D9}"/>
              </a:ext>
            </a:extLst>
          </p:cNvPr>
          <p:cNvSpPr>
            <a:spLocks noGrp="1"/>
          </p:cNvSpPr>
          <p:nvPr>
            <p:ph type="title"/>
          </p:nvPr>
        </p:nvSpPr>
        <p:spPr>
          <a:xfrm>
            <a:off x="628650" y="365126"/>
            <a:ext cx="7886700" cy="774561"/>
          </a:xfrm>
        </p:spPr>
        <p:txBody>
          <a:bodyPr>
            <a:normAutofit/>
          </a:bodyPr>
          <a:lstStyle/>
          <a:p>
            <a:pPr algn="ctr"/>
            <a:r>
              <a:rPr lang="pt-BR" sz="4000" dirty="0">
                <a:solidFill>
                  <a:schemeClr val="bg1"/>
                </a:solidFill>
                <a:latin typeface="Arial" panose="020B0604020202020204" pitchFamily="34" charset="0"/>
                <a:cs typeface="Arial" panose="020B0604020202020204" pitchFamily="34" charset="0"/>
              </a:rPr>
              <a:t>Preces da comunidade</a:t>
            </a:r>
          </a:p>
        </p:txBody>
      </p:sp>
      <p:sp>
        <p:nvSpPr>
          <p:cNvPr id="3" name="Espaço Reservado para Conteúdo 2">
            <a:extLst>
              <a:ext uri="{FF2B5EF4-FFF2-40B4-BE49-F238E27FC236}">
                <a16:creationId xmlns:a16="http://schemas.microsoft.com/office/drawing/2014/main" id="{52B1BB38-187F-430D-A78A-027690261A11}"/>
              </a:ext>
            </a:extLst>
          </p:cNvPr>
          <p:cNvSpPr>
            <a:spLocks noGrp="1"/>
          </p:cNvSpPr>
          <p:nvPr>
            <p:ph idx="1"/>
          </p:nvPr>
        </p:nvSpPr>
        <p:spPr>
          <a:xfrm>
            <a:off x="0" y="2144711"/>
            <a:ext cx="9167493" cy="4348163"/>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Em vós confiamos, Senhor!</a:t>
            </a:r>
          </a:p>
        </p:txBody>
      </p:sp>
    </p:spTree>
    <p:extLst>
      <p:ext uri="{BB962C8B-B14F-4D97-AF65-F5344CB8AC3E}">
        <p14:creationId xmlns:p14="http://schemas.microsoft.com/office/powerpoint/2010/main" val="1019295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B5CBB9-2DCE-49ED-86FF-9F25F3B4EC6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4B42AB1-3401-438B-BE83-010076BD562F}"/>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2706684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B9F569-B5C7-486C-B382-84001101238C}"/>
              </a:ext>
            </a:extLst>
          </p:cNvPr>
          <p:cNvSpPr>
            <a:spLocks noGrp="1"/>
          </p:cNvSpPr>
          <p:nvPr>
            <p:ph type="title"/>
          </p:nvPr>
        </p:nvSpPr>
        <p:spPr>
          <a:xfrm>
            <a:off x="522633" y="-72232"/>
            <a:ext cx="7886700" cy="1325563"/>
          </a:xfrm>
        </p:spPr>
        <p:txBody>
          <a:bodyPr>
            <a:normAutofit/>
          </a:bodyPr>
          <a:lstStyle/>
          <a:p>
            <a:pPr algn="ctr"/>
            <a:r>
              <a:rPr lang="pt-BR" sz="3600" dirty="0">
                <a:solidFill>
                  <a:schemeClr val="bg1"/>
                </a:solidFill>
                <a:latin typeface="Arial" panose="020B0604020202020204" pitchFamily="34" charset="0"/>
                <a:cs typeface="Arial" panose="020B0604020202020204" pitchFamily="34" charset="0"/>
              </a:rPr>
              <a:t>Preparação das oferendas</a:t>
            </a:r>
          </a:p>
        </p:txBody>
      </p:sp>
      <p:sp>
        <p:nvSpPr>
          <p:cNvPr id="3" name="Espaço Reservado para Conteúdo 2">
            <a:extLst>
              <a:ext uri="{FF2B5EF4-FFF2-40B4-BE49-F238E27FC236}">
                <a16:creationId xmlns:a16="http://schemas.microsoft.com/office/drawing/2014/main" id="{A55F601B-2CB6-4C63-B464-DEDAF0FAB636}"/>
              </a:ext>
            </a:extLst>
          </p:cNvPr>
          <p:cNvSpPr>
            <a:spLocks noGrp="1"/>
          </p:cNvSpPr>
          <p:nvPr>
            <p:ph idx="1"/>
          </p:nvPr>
        </p:nvSpPr>
        <p:spPr>
          <a:xfrm>
            <a:off x="0" y="1253330"/>
            <a:ext cx="9144000" cy="4450783"/>
          </a:xfrm>
        </p:spPr>
        <p:txBody>
          <a:bodyPr>
            <a:noAutofit/>
          </a:bodyPr>
          <a:lstStyle/>
          <a:p>
            <a:pPr marL="0" indent="0" algn="ctr">
              <a:buNone/>
            </a:pPr>
            <a:br>
              <a:rPr lang="pt-BR" sz="6000" b="1" dirty="0">
                <a:solidFill>
                  <a:srgbClr val="FFFF00"/>
                </a:solidFill>
                <a:latin typeface="Times New Roman" panose="02020603050405020304" pitchFamily="18" charset="0"/>
                <a:cs typeface="Times New Roman" panose="02020603050405020304" pitchFamily="18" charset="0"/>
              </a:rPr>
            </a:br>
            <a:r>
              <a:rPr lang="pt-BR" sz="6000" dirty="0">
                <a:solidFill>
                  <a:srgbClr val="FFFF00"/>
                </a:solidFill>
                <a:latin typeface="Times New Roman" panose="02020603050405020304" pitchFamily="18" charset="0"/>
                <a:cs typeface="Times New Roman" panose="02020603050405020304" pitchFamily="18" charset="0"/>
              </a:rPr>
              <a:t>Ó trindade imensa e una, vossa força tudo cria</a:t>
            </a:r>
          </a:p>
          <a:p>
            <a:pPr marL="0" indent="0" algn="ctr">
              <a:buNone/>
            </a:pPr>
            <a:r>
              <a:rPr lang="pt-BR" sz="6000" dirty="0">
                <a:solidFill>
                  <a:srgbClr val="FFFF00"/>
                </a:solidFill>
                <a:latin typeface="Times New Roman" panose="02020603050405020304" pitchFamily="18" charset="0"/>
                <a:cs typeface="Times New Roman" panose="02020603050405020304" pitchFamily="18" charset="0"/>
              </a:rPr>
              <a:t>Vossa mão que rege os tempos antes deles existia.</a:t>
            </a:r>
          </a:p>
        </p:txBody>
      </p:sp>
    </p:spTree>
    <p:extLst>
      <p:ext uri="{BB962C8B-B14F-4D97-AF65-F5344CB8AC3E}">
        <p14:creationId xmlns:p14="http://schemas.microsoft.com/office/powerpoint/2010/main" val="41218377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6E18181-5B12-4B2F-B980-D2CD55D601B1}"/>
              </a:ext>
            </a:extLst>
          </p:cNvPr>
          <p:cNvSpPr>
            <a:spLocks noGrp="1"/>
          </p:cNvSpPr>
          <p:nvPr>
            <p:ph idx="1"/>
          </p:nvPr>
        </p:nvSpPr>
        <p:spPr>
          <a:xfrm>
            <a:off x="0" y="851350"/>
            <a:ext cx="9144000" cy="5432391"/>
          </a:xfrm>
        </p:spPr>
        <p:txBody>
          <a:bodyPr>
            <a:noAutofit/>
          </a:bodyPr>
          <a:lstStyle/>
          <a:p>
            <a:pPr marL="0" indent="0" algn="ctr">
              <a:buNone/>
            </a:pPr>
            <a:r>
              <a:rPr lang="pt-BR" sz="6000" dirty="0">
                <a:solidFill>
                  <a:srgbClr val="FFFF00"/>
                </a:solidFill>
                <a:latin typeface="Times New Roman" panose="02020603050405020304" pitchFamily="18" charset="0"/>
                <a:cs typeface="Times New Roman" panose="02020603050405020304" pitchFamily="18" charset="0"/>
              </a:rPr>
              <a:t>Pai, da graça fonte viva, luz da glória de Deus pai</a:t>
            </a:r>
          </a:p>
          <a:p>
            <a:pPr marL="0" indent="0" algn="ctr">
              <a:buNone/>
            </a:pPr>
            <a:r>
              <a:rPr lang="pt-BR" sz="6000" dirty="0">
                <a:solidFill>
                  <a:srgbClr val="FFFF00"/>
                </a:solidFill>
                <a:latin typeface="Times New Roman" panose="02020603050405020304" pitchFamily="18" charset="0"/>
                <a:cs typeface="Times New Roman" panose="02020603050405020304" pitchFamily="18" charset="0"/>
              </a:rPr>
              <a:t>Santo Espírito da vida que no amor os enlaçais.</a:t>
            </a:r>
          </a:p>
          <a:p>
            <a:pPr marL="0" indent="0" algn="ctr">
              <a:buNone/>
            </a:pPr>
            <a:endParaRPr lang="pt-BR" sz="60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03333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55F601B-2CB6-4C63-B464-DEDAF0FAB636}"/>
              </a:ext>
            </a:extLst>
          </p:cNvPr>
          <p:cNvSpPr>
            <a:spLocks noGrp="1"/>
          </p:cNvSpPr>
          <p:nvPr>
            <p:ph idx="1"/>
          </p:nvPr>
        </p:nvSpPr>
        <p:spPr>
          <a:xfrm>
            <a:off x="106017" y="1253331"/>
            <a:ext cx="8931966" cy="4351338"/>
          </a:xfrm>
        </p:spPr>
        <p:txBody>
          <a:bodyPr>
            <a:noAutofit/>
          </a:bodyPr>
          <a:lstStyle/>
          <a:p>
            <a:pPr marL="0" indent="0" algn="ctr">
              <a:buNone/>
            </a:pPr>
            <a:r>
              <a:rPr lang="pt-BR" sz="6000" dirty="0">
                <a:solidFill>
                  <a:srgbClr val="FFFF00"/>
                </a:solidFill>
                <a:latin typeface="Times New Roman" panose="02020603050405020304" pitchFamily="18" charset="0"/>
                <a:cs typeface="Times New Roman" panose="02020603050405020304" pitchFamily="18" charset="0"/>
              </a:rPr>
              <a:t>Só por vós, trindade santa, suma origem, todo bem</a:t>
            </a:r>
          </a:p>
          <a:p>
            <a:pPr marL="0" indent="0" algn="ctr">
              <a:buNone/>
            </a:pPr>
            <a:r>
              <a:rPr lang="pt-BR" sz="6000" dirty="0">
                <a:solidFill>
                  <a:srgbClr val="FFFF00"/>
                </a:solidFill>
                <a:latin typeface="Times New Roman" panose="02020603050405020304" pitchFamily="18" charset="0"/>
                <a:cs typeface="Times New Roman" panose="02020603050405020304" pitchFamily="18" charset="0"/>
              </a:rPr>
              <a:t>Todo ser, toda beleza toda vida se mantém.</a:t>
            </a:r>
            <a:br>
              <a:rPr lang="pt-BR" sz="6000" dirty="0">
                <a:solidFill>
                  <a:srgbClr val="FFFF00"/>
                </a:solidFill>
                <a:latin typeface="Arial" panose="020B0604020202020204" pitchFamily="34" charset="0"/>
                <a:cs typeface="Arial" panose="020B0604020202020204" pitchFamily="34" charset="0"/>
              </a:rPr>
            </a:br>
            <a:endParaRPr lang="pt-BR" sz="60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1610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55F601B-2CB6-4C63-B464-DEDAF0FAB636}"/>
              </a:ext>
            </a:extLst>
          </p:cNvPr>
          <p:cNvSpPr>
            <a:spLocks noGrp="1"/>
          </p:cNvSpPr>
          <p:nvPr>
            <p:ph idx="1"/>
          </p:nvPr>
        </p:nvSpPr>
        <p:spPr>
          <a:xfrm>
            <a:off x="0" y="-203200"/>
            <a:ext cx="9144000" cy="4678017"/>
          </a:xfrm>
        </p:spPr>
        <p:txBody>
          <a:bodyPr>
            <a:noAutofit/>
          </a:bodyPr>
          <a:lstStyle/>
          <a:p>
            <a:pPr marL="0" indent="0" algn="ctr">
              <a:buNone/>
            </a:pPr>
            <a:br>
              <a:rPr lang="pt-BR" sz="6000" b="1" dirty="0">
                <a:solidFill>
                  <a:srgbClr val="FFFF00"/>
                </a:solidFill>
                <a:latin typeface="Arial" panose="020B0604020202020204" pitchFamily="34" charset="0"/>
                <a:cs typeface="Arial" panose="020B0604020202020204" pitchFamily="34" charset="0"/>
              </a:rPr>
            </a:br>
            <a:endParaRPr lang="pt-BR" sz="6000" dirty="0">
              <a:solidFill>
                <a:srgbClr val="FFFF00"/>
              </a:solidFill>
              <a:latin typeface="Arial" panose="020B0604020202020204" pitchFamily="34" charset="0"/>
              <a:cs typeface="Arial" panose="020B0604020202020204" pitchFamily="34" charset="0"/>
            </a:endParaRPr>
          </a:p>
          <a:p>
            <a:pPr marL="0" indent="0" algn="ctr">
              <a:buNone/>
            </a:pPr>
            <a:r>
              <a:rPr lang="pt-BR" sz="6000" dirty="0">
                <a:solidFill>
                  <a:srgbClr val="FFFF00"/>
                </a:solidFill>
                <a:latin typeface="Times New Roman" panose="02020603050405020304" pitchFamily="18" charset="0"/>
                <a:cs typeface="Times New Roman" panose="02020603050405020304" pitchFamily="18" charset="0"/>
              </a:rPr>
              <a:t>Nós, os filhos adotivos pela graça consagrados</a:t>
            </a:r>
          </a:p>
          <a:p>
            <a:pPr marL="0" indent="0" algn="ctr">
              <a:buNone/>
            </a:pPr>
            <a:r>
              <a:rPr lang="pt-BR" sz="6000" dirty="0">
                <a:solidFill>
                  <a:srgbClr val="FFFF00"/>
                </a:solidFill>
                <a:latin typeface="Times New Roman" panose="02020603050405020304" pitchFamily="18" charset="0"/>
                <a:cs typeface="Times New Roman" panose="02020603050405020304" pitchFamily="18" charset="0"/>
              </a:rPr>
              <a:t>Nos tornemos templos vivos a vós sempre dedicados.</a:t>
            </a:r>
          </a:p>
        </p:txBody>
      </p:sp>
    </p:spTree>
    <p:extLst>
      <p:ext uri="{BB962C8B-B14F-4D97-AF65-F5344CB8AC3E}">
        <p14:creationId xmlns:p14="http://schemas.microsoft.com/office/powerpoint/2010/main" val="728806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7E7BE6-BACB-4F2A-8149-795A2F0D56F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26345D9-0082-4868-AB5D-B54E26B93F83}"/>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15901917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FFCFD1-7912-4456-9269-4FA53CC7C7E2}"/>
              </a:ext>
            </a:extLst>
          </p:cNvPr>
          <p:cNvSpPr>
            <a:spLocks noGrp="1" noChangeArrowheads="1"/>
          </p:cNvSpPr>
          <p:nvPr>
            <p:ph type="title"/>
          </p:nvPr>
        </p:nvSpPr>
        <p:spPr>
          <a:xfrm>
            <a:off x="215900" y="2430463"/>
            <a:ext cx="8748713" cy="1143000"/>
          </a:xfrm>
        </p:spPr>
        <p:txBody>
          <a:bodyPr/>
          <a:lstStyle/>
          <a:p>
            <a:pPr algn="ctr" eaLnBrk="1" hangingPunct="1"/>
            <a:r>
              <a:rPr lang="pt-BR" altLang="pt-BR" sz="6000" b="1" dirty="0">
                <a:solidFill>
                  <a:srgbClr val="FFFF00"/>
                </a:solidFill>
              </a:rPr>
              <a:t>Oração Eucarística II</a:t>
            </a:r>
            <a:endParaRPr lang="pt-BR" altLang="pt-BR" sz="6000" dirty="0">
              <a:solidFill>
                <a:srgbClr val="FFFF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92B087-C7AE-4EC1-B876-876ECFBCE4B5}"/>
              </a:ext>
            </a:extLst>
          </p:cNvPr>
          <p:cNvSpPr>
            <a:spLocks noGrp="1"/>
          </p:cNvSpPr>
          <p:nvPr>
            <p:ph type="title"/>
          </p:nvPr>
        </p:nvSpPr>
        <p:spPr>
          <a:xfrm>
            <a:off x="628650" y="0"/>
            <a:ext cx="7886700" cy="1325563"/>
          </a:xfrm>
        </p:spPr>
        <p:txBody>
          <a:bodyPr>
            <a:normAutofit/>
          </a:bodyPr>
          <a:lstStyle/>
          <a:p>
            <a:pPr algn="ctr"/>
            <a:r>
              <a:rPr lang="pt-BR" sz="4000" dirty="0">
                <a:solidFill>
                  <a:schemeClr val="bg1"/>
                </a:solidFill>
              </a:rPr>
              <a:t>Refrão Orante</a:t>
            </a:r>
          </a:p>
        </p:txBody>
      </p:sp>
      <p:sp>
        <p:nvSpPr>
          <p:cNvPr id="3" name="Espaço Reservado para Conteúdo 2">
            <a:extLst>
              <a:ext uri="{FF2B5EF4-FFF2-40B4-BE49-F238E27FC236}">
                <a16:creationId xmlns:a16="http://schemas.microsoft.com/office/drawing/2014/main" id="{C4D8581F-7239-4200-8334-2EFE3F371AA7}"/>
              </a:ext>
            </a:extLst>
          </p:cNvPr>
          <p:cNvSpPr>
            <a:spLocks noGrp="1"/>
          </p:cNvSpPr>
          <p:nvPr>
            <p:ph idx="1"/>
          </p:nvPr>
        </p:nvSpPr>
        <p:spPr>
          <a:xfrm>
            <a:off x="157162" y="1790305"/>
            <a:ext cx="8829675" cy="4266236"/>
          </a:xfrm>
        </p:spPr>
        <p:txBody>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Senhor, tu és minha luz! Meu Deus, clareia as minhas trevas. Senhor, meu Deus, clareia as minhas trevas.</a:t>
            </a:r>
          </a:p>
        </p:txBody>
      </p:sp>
    </p:spTree>
    <p:extLst>
      <p:ext uri="{BB962C8B-B14F-4D97-AF65-F5344CB8AC3E}">
        <p14:creationId xmlns:p14="http://schemas.microsoft.com/office/powerpoint/2010/main" val="36031249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9D6DEFE-CBD1-4656-904B-0B41F7C087A2}"/>
              </a:ext>
            </a:extLst>
          </p:cNvPr>
          <p:cNvSpPr>
            <a:spLocks noGrp="1" noChangeArrowheads="1"/>
          </p:cNvSpPr>
          <p:nvPr>
            <p:ph type="title"/>
          </p:nvPr>
        </p:nvSpPr>
        <p:spPr>
          <a:xfrm>
            <a:off x="215900" y="2133600"/>
            <a:ext cx="8748713" cy="2006600"/>
          </a:xfrm>
        </p:spPr>
        <p:txBody>
          <a:bodyPr/>
          <a:lstStyle/>
          <a:p>
            <a:pPr algn="ctr" eaLnBrk="1" hangingPunct="1"/>
            <a:r>
              <a:rPr lang="pt-BR" altLang="pt-BR" sz="6000" b="1" dirty="0">
                <a:solidFill>
                  <a:schemeClr val="bg1"/>
                </a:solidFill>
              </a:rPr>
              <a:t>Ass.:</a:t>
            </a:r>
            <a:r>
              <a:rPr lang="pt-BR" altLang="pt-BR" sz="6000" dirty="0">
                <a:solidFill>
                  <a:schemeClr val="bg1"/>
                </a:solidFill>
              </a:rPr>
              <a:t> </a:t>
            </a:r>
            <a:r>
              <a:rPr lang="pt-BR" altLang="pt-BR" sz="6000" b="1" dirty="0">
                <a:solidFill>
                  <a:srgbClr val="FFFF00"/>
                </a:solidFill>
              </a:rPr>
              <a:t>Santificai nossa </a:t>
            </a:r>
            <a:br>
              <a:rPr lang="pt-BR" altLang="pt-BR" sz="6000" b="1" dirty="0">
                <a:solidFill>
                  <a:srgbClr val="FFFF00"/>
                </a:solidFill>
              </a:rPr>
            </a:br>
            <a:r>
              <a:rPr lang="pt-BR" altLang="pt-BR" sz="6000" b="1" dirty="0">
                <a:solidFill>
                  <a:srgbClr val="FFFF00"/>
                </a:solidFill>
              </a:rPr>
              <a:t>oferenda, ó Senhor.</a:t>
            </a:r>
            <a:endParaRPr lang="pt-BR" altLang="pt-BR" sz="6000" dirty="0">
              <a:solidFill>
                <a:srgbClr val="FFFF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0435C51-23E9-4771-956D-0D7AB70F5651}"/>
              </a:ext>
            </a:extLst>
          </p:cNvPr>
          <p:cNvSpPr>
            <a:spLocks noGrp="1" noChangeArrowheads="1"/>
          </p:cNvSpPr>
          <p:nvPr>
            <p:ph type="ctrTitle"/>
          </p:nvPr>
        </p:nvSpPr>
        <p:spPr>
          <a:xfrm>
            <a:off x="0" y="4117295"/>
            <a:ext cx="9144000" cy="1470025"/>
          </a:xfrm>
        </p:spPr>
        <p:txBody>
          <a:bodyPr>
            <a:normAutofit fontScale="90000"/>
          </a:bodyPr>
          <a:lstStyle/>
          <a:p>
            <a:pPr eaLnBrk="1" hangingPunct="1"/>
            <a:r>
              <a:rPr lang="pt-BR" altLang="pt-BR" sz="5400" dirty="0">
                <a:solidFill>
                  <a:schemeClr val="bg1"/>
                </a:solidFill>
              </a:rPr>
              <a:t>Eis o mistério da fé!</a:t>
            </a:r>
            <a:br>
              <a:rPr lang="pt-BR" altLang="pt-BR" sz="5400" dirty="0">
                <a:solidFill>
                  <a:schemeClr val="bg1"/>
                </a:solidFill>
              </a:rPr>
            </a:br>
            <a:br>
              <a:rPr lang="pt-BR" altLang="pt-BR" sz="5400" b="1" dirty="0">
                <a:solidFill>
                  <a:schemeClr val="bg1"/>
                </a:solidFill>
              </a:rPr>
            </a:br>
            <a:r>
              <a:rPr lang="pt-BR" altLang="pt-BR" sz="5400" b="1" dirty="0">
                <a:solidFill>
                  <a:srgbClr val="FFFF00"/>
                </a:solidFill>
              </a:rPr>
              <a:t>Todas as vezes que comemos deste pão e bebemos deste cálice, anunciamos, Senhor, </a:t>
            </a:r>
            <a:br>
              <a:rPr lang="pt-BR" altLang="pt-BR" sz="5400" b="1" dirty="0">
                <a:solidFill>
                  <a:srgbClr val="FFFF00"/>
                </a:solidFill>
              </a:rPr>
            </a:br>
            <a:r>
              <a:rPr lang="pt-BR" altLang="pt-BR" sz="5400" b="1" dirty="0">
                <a:solidFill>
                  <a:srgbClr val="FFFF00"/>
                </a:solidFill>
              </a:rPr>
              <a:t>a vossa morte, enquanto esperamos a vossa vinda!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F761499-9DE0-4ABC-B454-31D652585C6C}"/>
              </a:ext>
            </a:extLst>
          </p:cNvPr>
          <p:cNvSpPr>
            <a:spLocks noGrp="1" noChangeArrowheads="1"/>
          </p:cNvSpPr>
          <p:nvPr>
            <p:ph type="title"/>
          </p:nvPr>
        </p:nvSpPr>
        <p:spPr>
          <a:xfrm>
            <a:off x="107950" y="2492375"/>
            <a:ext cx="8928100" cy="1944688"/>
          </a:xfrm>
        </p:spPr>
        <p:txBody>
          <a:bodyPr/>
          <a:lstStyle/>
          <a:p>
            <a:pPr algn="ctr" eaLnBrk="1" hangingPunct="1"/>
            <a:r>
              <a:rPr lang="pt-BR" altLang="pt-BR" sz="5400" b="1" dirty="0">
                <a:solidFill>
                  <a:schemeClr val="bg1"/>
                </a:solidFill>
              </a:rPr>
              <a:t>Ass.:</a:t>
            </a:r>
            <a:r>
              <a:rPr lang="pt-BR" altLang="pt-BR" sz="5400" dirty="0">
                <a:solidFill>
                  <a:schemeClr val="bg1"/>
                </a:solidFill>
              </a:rPr>
              <a:t> </a:t>
            </a:r>
            <a:r>
              <a:rPr lang="pt-BR" altLang="pt-BR" sz="5400" b="1" dirty="0">
                <a:solidFill>
                  <a:srgbClr val="FFFF00"/>
                </a:solidFill>
              </a:rPr>
              <a:t>Recebei ó Senhor, </a:t>
            </a:r>
            <a:br>
              <a:rPr lang="pt-BR" altLang="pt-BR" sz="5400" b="1" dirty="0">
                <a:solidFill>
                  <a:srgbClr val="FFFF00"/>
                </a:solidFill>
              </a:rPr>
            </a:br>
            <a:r>
              <a:rPr lang="pt-BR" altLang="pt-BR" sz="5400" b="1" dirty="0">
                <a:solidFill>
                  <a:srgbClr val="FFFF00"/>
                </a:solidFill>
              </a:rPr>
              <a:t>a nossa oferta.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2BB084A-5AD2-4608-A779-9927511C6F1A}"/>
              </a:ext>
            </a:extLst>
          </p:cNvPr>
          <p:cNvSpPr>
            <a:spLocks noGrp="1" noChangeArrowheads="1"/>
          </p:cNvSpPr>
          <p:nvPr>
            <p:ph type="title"/>
          </p:nvPr>
        </p:nvSpPr>
        <p:spPr>
          <a:xfrm>
            <a:off x="179388" y="2205038"/>
            <a:ext cx="8785225" cy="2232025"/>
          </a:xfrm>
        </p:spPr>
        <p:txBody>
          <a:bodyPr/>
          <a:lstStyle/>
          <a:p>
            <a:pPr algn="ctr" eaLnBrk="1" hangingPunct="1"/>
            <a:r>
              <a:rPr lang="pt-BR" altLang="pt-BR" sz="5400" b="1" dirty="0">
                <a:solidFill>
                  <a:schemeClr val="bg1"/>
                </a:solidFill>
              </a:rPr>
              <a:t>Ass.:</a:t>
            </a:r>
            <a:r>
              <a:rPr lang="pt-BR" altLang="pt-BR" sz="5400" dirty="0">
                <a:solidFill>
                  <a:schemeClr val="bg1"/>
                </a:solidFill>
              </a:rPr>
              <a:t> </a:t>
            </a:r>
            <a:r>
              <a:rPr lang="pt-BR" altLang="pt-BR" sz="5400" b="1" dirty="0">
                <a:solidFill>
                  <a:srgbClr val="FFFF00"/>
                </a:solidFill>
              </a:rPr>
              <a:t>Fazei de nós um só corpo e um só Espírito.</a:t>
            </a:r>
            <a:endParaRPr lang="pt-BR" altLang="pt-BR" sz="5400" dirty="0">
              <a:solidFill>
                <a:srgbClr val="FFFF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35ED979-D066-48BA-AAF4-109F1939256C}"/>
              </a:ext>
            </a:extLst>
          </p:cNvPr>
          <p:cNvSpPr>
            <a:spLocks noGrp="1" noChangeArrowheads="1"/>
          </p:cNvSpPr>
          <p:nvPr>
            <p:ph type="title"/>
          </p:nvPr>
        </p:nvSpPr>
        <p:spPr>
          <a:xfrm>
            <a:off x="107950" y="2070100"/>
            <a:ext cx="8856663" cy="2151063"/>
          </a:xfrm>
        </p:spPr>
        <p:txBody>
          <a:bodyPr/>
          <a:lstStyle/>
          <a:p>
            <a:pPr algn="ctr" eaLnBrk="1" hangingPunct="1"/>
            <a:r>
              <a:rPr lang="pt-BR" altLang="pt-BR" sz="5400" b="1" dirty="0">
                <a:solidFill>
                  <a:schemeClr val="bg1"/>
                </a:solidFill>
              </a:rPr>
              <a:t>Ass.:</a:t>
            </a:r>
            <a:r>
              <a:rPr lang="pt-BR" altLang="pt-BR" sz="5400" dirty="0">
                <a:solidFill>
                  <a:schemeClr val="bg1"/>
                </a:solidFill>
              </a:rPr>
              <a:t> </a:t>
            </a:r>
            <a:r>
              <a:rPr lang="pt-BR" altLang="pt-BR" sz="5400" b="1" dirty="0">
                <a:solidFill>
                  <a:srgbClr val="FFFF00"/>
                </a:solidFill>
              </a:rPr>
              <a:t>Lembrai-vos ó Pai, da vossa Igreja.</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891241-6CBD-41C7-B59F-E9488D421EE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F92A2BC-6FB8-42D8-95B7-F3A4FCB75DC5}"/>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41447659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220B154-3E06-47CE-A0AE-8EA0DABCD7B5}"/>
              </a:ext>
            </a:extLst>
          </p:cNvPr>
          <p:cNvSpPr>
            <a:spLocks noGrp="1" noChangeArrowheads="1"/>
          </p:cNvSpPr>
          <p:nvPr>
            <p:ph type="title"/>
          </p:nvPr>
        </p:nvSpPr>
        <p:spPr>
          <a:xfrm>
            <a:off x="107950" y="1989138"/>
            <a:ext cx="8928100" cy="1944687"/>
          </a:xfrm>
        </p:spPr>
        <p:txBody>
          <a:bodyPr/>
          <a:lstStyle/>
          <a:p>
            <a:pPr algn="ctr" eaLnBrk="1" hangingPunct="1"/>
            <a:r>
              <a:rPr lang="pt-BR" altLang="pt-BR" sz="5400" b="1" dirty="0">
                <a:solidFill>
                  <a:schemeClr val="bg1"/>
                </a:solidFill>
              </a:rPr>
              <a:t>Ass.:</a:t>
            </a:r>
            <a:r>
              <a:rPr lang="pt-BR" altLang="pt-BR" sz="5400" dirty="0">
                <a:solidFill>
                  <a:schemeClr val="bg1"/>
                </a:solidFill>
              </a:rPr>
              <a:t> </a:t>
            </a:r>
            <a:r>
              <a:rPr lang="pt-BR" altLang="pt-BR" sz="5400" b="1" dirty="0">
                <a:solidFill>
                  <a:srgbClr val="FFFF00"/>
                </a:solidFill>
              </a:rPr>
              <a:t>Lembrai-vos ó Pai, </a:t>
            </a:r>
            <a:br>
              <a:rPr lang="pt-BR" altLang="pt-BR" sz="5400" b="1" dirty="0">
                <a:solidFill>
                  <a:srgbClr val="FFFF00"/>
                </a:solidFill>
              </a:rPr>
            </a:br>
            <a:r>
              <a:rPr lang="pt-BR" altLang="pt-BR" sz="5400" b="1" dirty="0">
                <a:solidFill>
                  <a:srgbClr val="FFFF00"/>
                </a:solidFill>
              </a:rPr>
              <a:t>dos vossos filhos.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6AAB6971-80E4-4EB7-A821-D89C6C0478CD}"/>
              </a:ext>
            </a:extLst>
          </p:cNvPr>
          <p:cNvSpPr>
            <a:spLocks noChangeArrowheads="1"/>
          </p:cNvSpPr>
          <p:nvPr/>
        </p:nvSpPr>
        <p:spPr bwMode="auto">
          <a:xfrm>
            <a:off x="398463" y="2060575"/>
            <a:ext cx="82296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5400" b="1" dirty="0">
                <a:solidFill>
                  <a:schemeClr val="bg1"/>
                </a:solidFill>
                <a:latin typeface="+mj-lt"/>
              </a:rPr>
              <a:t>Ass.:</a:t>
            </a:r>
            <a:r>
              <a:rPr lang="pt-BR" altLang="pt-BR" sz="5400" dirty="0">
                <a:solidFill>
                  <a:schemeClr val="bg1"/>
                </a:solidFill>
                <a:latin typeface="+mj-lt"/>
              </a:rPr>
              <a:t> </a:t>
            </a:r>
            <a:r>
              <a:rPr lang="pt-BR" altLang="pt-BR" sz="5400" b="1" dirty="0">
                <a:solidFill>
                  <a:srgbClr val="FFFF00"/>
                </a:solidFill>
                <a:latin typeface="+mj-lt"/>
              </a:rPr>
              <a:t>Concedei-nos o convívio dos eleitos!</a:t>
            </a:r>
            <a:endParaRPr lang="pt-BR" altLang="pt-BR" sz="5400" dirty="0">
              <a:solidFill>
                <a:srgbClr val="FFFF00"/>
              </a:solidFill>
              <a:latin typeface="+mj-lt"/>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EB3F2042-B583-4DDB-A77E-EFA72FD64043}"/>
              </a:ext>
            </a:extLst>
          </p:cNvPr>
          <p:cNvSpPr>
            <a:spLocks noChangeArrowheads="1"/>
          </p:cNvSpPr>
          <p:nvPr/>
        </p:nvSpPr>
        <p:spPr bwMode="auto">
          <a:xfrm>
            <a:off x="398463" y="2060575"/>
            <a:ext cx="82296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5400" b="1">
                <a:solidFill>
                  <a:schemeClr val="bg1"/>
                </a:solidFill>
              </a:rPr>
              <a:t>Ass.:</a:t>
            </a:r>
            <a:r>
              <a:rPr lang="pt-BR" altLang="pt-BR" sz="5400">
                <a:solidFill>
                  <a:schemeClr val="bg1"/>
                </a:solidFill>
              </a:rPr>
              <a:t> </a:t>
            </a:r>
            <a:r>
              <a:rPr lang="pt-BR" altLang="pt-BR" sz="5400" b="1">
                <a:solidFill>
                  <a:srgbClr val="FFFF00"/>
                </a:solidFill>
              </a:rPr>
              <a:t>Amém</a:t>
            </a:r>
            <a:endParaRPr lang="pt-BR" altLang="pt-BR" sz="5400">
              <a:solidFill>
                <a:srgbClr val="FFFF00"/>
              </a:solidFill>
            </a:endParaRPr>
          </a:p>
        </p:txBody>
      </p:sp>
      <p:sp>
        <p:nvSpPr>
          <p:cNvPr id="13315" name="CaixaDeTexto 1">
            <a:extLst>
              <a:ext uri="{FF2B5EF4-FFF2-40B4-BE49-F238E27FC236}">
                <a16:creationId xmlns:a16="http://schemas.microsoft.com/office/drawing/2014/main" id="{E02785AB-AE4B-4429-B1BF-9668D1DBC905}"/>
              </a:ext>
            </a:extLst>
          </p:cNvPr>
          <p:cNvSpPr txBox="1">
            <a:spLocks noChangeArrowheads="1"/>
          </p:cNvSpPr>
          <p:nvPr/>
        </p:nvSpPr>
        <p:spPr bwMode="auto">
          <a:xfrm>
            <a:off x="8243888" y="6021388"/>
            <a:ext cx="6651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pt-BR" altLang="pt-BR">
                <a:solidFill>
                  <a:srgbClr val="FFFF00"/>
                </a:solidFill>
              </a:rPr>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CB2A2E-C6EE-4DB9-B2CE-E785700BC4F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FD31D52-838D-43BA-AB99-AFD09471C878}"/>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42782315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E4D975-2B57-4F47-98EA-7E52DC5D4221}"/>
              </a:ext>
            </a:extLst>
          </p:cNvPr>
          <p:cNvSpPr>
            <a:spLocks noGrp="1"/>
          </p:cNvSpPr>
          <p:nvPr>
            <p:ph type="title"/>
          </p:nvPr>
        </p:nvSpPr>
        <p:spPr>
          <a:xfrm>
            <a:off x="628650" y="143453"/>
            <a:ext cx="7886700" cy="1066109"/>
          </a:xfrm>
        </p:spPr>
        <p:txBody>
          <a:bodyPr>
            <a:normAutofit/>
          </a:bodyPr>
          <a:lstStyle/>
          <a:p>
            <a:pPr algn="ctr"/>
            <a:r>
              <a:rPr lang="pt-BR" sz="3200" b="1" dirty="0">
                <a:solidFill>
                  <a:schemeClr val="bg1"/>
                </a:solidFill>
                <a:latin typeface="Arial" panose="020B0604020202020204" pitchFamily="34" charset="0"/>
                <a:cs typeface="Arial" panose="020B0604020202020204" pitchFamily="34" charset="0"/>
              </a:rPr>
              <a:t>Canto de comunhão </a:t>
            </a:r>
          </a:p>
        </p:txBody>
      </p:sp>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0" y="1648691"/>
            <a:ext cx="9144000" cy="4659344"/>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Bendito seja Deus, Pai do Senhor Jesus Cristo                   </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Por Cristo nos brindou todas as bênçãos do </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Espírito.</a:t>
            </a:r>
          </a:p>
          <a:p>
            <a:pPr marL="0" indent="0" algn="ctr">
              <a:buNone/>
            </a:pPr>
            <a:endParaRPr lang="pt-BR" sz="6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8246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0" y="808383"/>
            <a:ext cx="9144000" cy="5196302"/>
          </a:xfrm>
        </p:spPr>
        <p:txBody>
          <a:bodyPr>
            <a:normAutofit fontScale="92500" lnSpcReduction="10000"/>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Pois, juntamente com Cristo, antes de o mundo criar Deus já nos tinha escolhido a fim de nos  consagrar de amor oferta sem mancha; para a adoção  destinou Seus filhos somos por Cristo, de sua graça  o louvor.</a:t>
            </a:r>
          </a:p>
        </p:txBody>
      </p:sp>
    </p:spTree>
    <p:extLst>
      <p:ext uri="{BB962C8B-B14F-4D97-AF65-F5344CB8AC3E}">
        <p14:creationId xmlns:p14="http://schemas.microsoft.com/office/powerpoint/2010/main" val="17261610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0" y="1343891"/>
            <a:ext cx="9144000" cy="5056910"/>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Bendito seja Deus, Pai do Senhor Jesus Cristo                   </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Por Cristo nos brindou todas as bênçãos do </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Espírito.</a:t>
            </a:r>
          </a:p>
          <a:p>
            <a:pPr marL="0" indent="0" algn="just">
              <a:buNone/>
            </a:pPr>
            <a:endParaRPr lang="pt-BR" sz="6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5088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0" y="397564"/>
            <a:ext cx="9144000" cy="6135757"/>
          </a:xfrm>
        </p:spPr>
        <p:txBody>
          <a:bodyPr>
            <a:normAutofit lnSpcReduction="10000"/>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Pois sobre nós esta graça, conforme havia traçado, Deus, nosso Pai, derramou pelo seu Filho amado. Que com seu sangue consegue pra nós a libertação, a remissão dos pecados, graça sem comparação!</a:t>
            </a:r>
          </a:p>
        </p:txBody>
      </p:sp>
    </p:spTree>
    <p:extLst>
      <p:ext uri="{BB962C8B-B14F-4D97-AF65-F5344CB8AC3E}">
        <p14:creationId xmlns:p14="http://schemas.microsoft.com/office/powerpoint/2010/main" val="160702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83F028-87C4-4D91-BF19-D80C19E963A7}"/>
              </a:ext>
            </a:extLst>
          </p:cNvPr>
          <p:cNvSpPr>
            <a:spLocks noGrp="1"/>
          </p:cNvSpPr>
          <p:nvPr>
            <p:ph type="title"/>
          </p:nvPr>
        </p:nvSpPr>
        <p:spPr>
          <a:xfrm>
            <a:off x="628650" y="267252"/>
            <a:ext cx="7886700" cy="721552"/>
          </a:xfrm>
        </p:spPr>
        <p:txBody>
          <a:bodyPr>
            <a:normAutofit/>
          </a:bodyPr>
          <a:lstStyle/>
          <a:p>
            <a:pPr algn="ctr"/>
            <a:r>
              <a:rPr lang="pt-BR" sz="3200" dirty="0">
                <a:solidFill>
                  <a:schemeClr val="bg1"/>
                </a:solidFill>
                <a:latin typeface="Arial" panose="020B0604020202020204" pitchFamily="34" charset="0"/>
                <a:cs typeface="Arial" panose="020B0604020202020204" pitchFamily="34" charset="0"/>
              </a:rPr>
              <a:t>Canto de abertura</a:t>
            </a:r>
          </a:p>
        </p:txBody>
      </p:sp>
      <p:sp>
        <p:nvSpPr>
          <p:cNvPr id="3" name="Espaço Reservado para Conteúdo 2">
            <a:extLst>
              <a:ext uri="{FF2B5EF4-FFF2-40B4-BE49-F238E27FC236}">
                <a16:creationId xmlns:a16="http://schemas.microsoft.com/office/drawing/2014/main" id="{67F6F59F-C63C-4A61-A78D-8845ADAA573F}"/>
              </a:ext>
            </a:extLst>
          </p:cNvPr>
          <p:cNvSpPr>
            <a:spLocks noGrp="1"/>
          </p:cNvSpPr>
          <p:nvPr>
            <p:ph idx="1"/>
          </p:nvPr>
        </p:nvSpPr>
        <p:spPr>
          <a:xfrm>
            <a:off x="0" y="988803"/>
            <a:ext cx="9144000" cy="5478257"/>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Luz que vem do alto.</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Luz que traz a vida.</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Vem brilhar em nós, ó luz divina!</a:t>
            </a:r>
          </a:p>
        </p:txBody>
      </p:sp>
    </p:spTree>
    <p:extLst>
      <p:ext uri="{BB962C8B-B14F-4D97-AF65-F5344CB8AC3E}">
        <p14:creationId xmlns:p14="http://schemas.microsoft.com/office/powerpoint/2010/main" val="39404749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0" y="1052945"/>
            <a:ext cx="9144000" cy="5347856"/>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Bendito seja Deus, Pai do Senhor Jesus Cristo                   </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Por Cristo nos brindou todas as bênçãos do </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Espírito.</a:t>
            </a:r>
          </a:p>
          <a:p>
            <a:pPr marL="0" indent="0" algn="just">
              <a:buNone/>
            </a:pPr>
            <a:endParaRPr lang="pt-BR" sz="6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8346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0" y="331304"/>
            <a:ext cx="9144000" cy="6122505"/>
          </a:xfrm>
        </p:spPr>
        <p:txBody>
          <a:bodyPr>
            <a:normAutofit lnSpcReduction="10000"/>
          </a:bodyPr>
          <a:lstStyle/>
          <a:p>
            <a:pPr marL="0" indent="0" algn="just">
              <a:buNone/>
            </a:pPr>
            <a:r>
              <a:rPr lang="pt-BR" sz="6000" dirty="0">
                <a:solidFill>
                  <a:srgbClr val="FFFF00"/>
                </a:solidFill>
                <a:latin typeface="Times New Roman" panose="02020603050405020304" pitchFamily="18" charset="0"/>
                <a:cs typeface="Times New Roman" panose="02020603050405020304" pitchFamily="18" charset="0"/>
              </a:rPr>
              <a:t>Sim, derramou sobre nós graça abundante e saber, nos revelando o Mistério, plano do seu bem-quere. De conduzir a história á plena realização: Cristo encabeça o universo, terras e céus se unirão.</a:t>
            </a:r>
          </a:p>
        </p:txBody>
      </p:sp>
    </p:spTree>
    <p:extLst>
      <p:ext uri="{BB962C8B-B14F-4D97-AF65-F5344CB8AC3E}">
        <p14:creationId xmlns:p14="http://schemas.microsoft.com/office/powerpoint/2010/main" val="3048116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29BB11-7D6F-4B2B-9CC1-2B94594C4C83}"/>
              </a:ext>
            </a:extLst>
          </p:cNvPr>
          <p:cNvSpPr>
            <a:spLocks noGrp="1"/>
          </p:cNvSpPr>
          <p:nvPr>
            <p:ph idx="1"/>
          </p:nvPr>
        </p:nvSpPr>
        <p:spPr>
          <a:xfrm>
            <a:off x="0" y="983673"/>
            <a:ext cx="9144000" cy="5417128"/>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Bendito seja Deus, Pai do Senhor Jesus Cristo                   </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Por Cristo nos brindou todas as bênçãos do </a:t>
            </a:r>
          </a:p>
          <a:p>
            <a:pPr marL="0" indent="0" algn="ctr">
              <a:buNone/>
            </a:pPr>
            <a:r>
              <a:rPr lang="pt-BR" sz="6000" b="1">
                <a:solidFill>
                  <a:srgbClr val="FFFF00"/>
                </a:solidFill>
                <a:latin typeface="Times New Roman" panose="02020603050405020304" pitchFamily="18" charset="0"/>
                <a:cs typeface="Times New Roman" panose="02020603050405020304" pitchFamily="18" charset="0"/>
              </a:rPr>
              <a:t>Espírito</a:t>
            </a:r>
            <a:r>
              <a:rPr lang="pt-BR" sz="6000" b="1" dirty="0">
                <a:solidFill>
                  <a:srgbClr val="FFFF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276282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1A421B-29A4-4535-9956-A2A8E8EA8C0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FCBD055-7B7E-4787-9237-0180890ACC58}"/>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32532127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ítulo 1">
            <a:extLst>
              <a:ext uri="{FF2B5EF4-FFF2-40B4-BE49-F238E27FC236}">
                <a16:creationId xmlns:a16="http://schemas.microsoft.com/office/drawing/2014/main" id="{57AD24FF-BC91-442D-8810-29A99DE7DC49}"/>
              </a:ext>
            </a:extLst>
          </p:cNvPr>
          <p:cNvSpPr>
            <a:spLocks noGrp="1" noChangeArrowheads="1"/>
          </p:cNvSpPr>
          <p:nvPr>
            <p:ph type="ctrTitle"/>
          </p:nvPr>
        </p:nvSpPr>
        <p:spPr>
          <a:xfrm>
            <a:off x="0" y="437322"/>
            <a:ext cx="9144000" cy="3969026"/>
          </a:xfrm>
        </p:spPr>
        <p:txBody>
          <a:bodyPr/>
          <a:lstStyle/>
          <a:p>
            <a:r>
              <a:rPr lang="pt-BR" altLang="pt-BR" sz="5400" dirty="0">
                <a:solidFill>
                  <a:srgbClr val="FFFF00"/>
                </a:solidFill>
              </a:rPr>
              <a:t>ORAÇÃO PELAS VOCAÇÕES AGOSTINIANAS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tângulo 1">
            <a:extLst>
              <a:ext uri="{FF2B5EF4-FFF2-40B4-BE49-F238E27FC236}">
                <a16:creationId xmlns:a16="http://schemas.microsoft.com/office/drawing/2014/main" id="{DF4BDC91-B013-4565-862D-3A18D5841546}"/>
              </a:ext>
            </a:extLst>
          </p:cNvPr>
          <p:cNvSpPr>
            <a:spLocks noChangeArrowheads="1"/>
          </p:cNvSpPr>
          <p:nvPr/>
        </p:nvSpPr>
        <p:spPr bwMode="auto">
          <a:xfrm>
            <a:off x="9525" y="549275"/>
            <a:ext cx="91440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4800">
                <a:solidFill>
                  <a:srgbClr val="FFFF00"/>
                </a:solidFill>
              </a:rPr>
              <a:t>Senhor Jesus Cristo, humildemente nós Vos pedimos, chamai para o caminho da vida religiosa, muitos jovens, que dedicando sua vida para os irmãos, serão verdadeiramente testemunhas do Vosso Evangelho.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tângulo 1">
            <a:extLst>
              <a:ext uri="{FF2B5EF4-FFF2-40B4-BE49-F238E27FC236}">
                <a16:creationId xmlns:a16="http://schemas.microsoft.com/office/drawing/2014/main" id="{2D6DFDB9-EEA6-4AB2-AC53-A0A19B71C219}"/>
              </a:ext>
            </a:extLst>
          </p:cNvPr>
          <p:cNvSpPr>
            <a:spLocks noChangeArrowheads="1"/>
          </p:cNvSpPr>
          <p:nvPr/>
        </p:nvSpPr>
        <p:spPr bwMode="auto">
          <a:xfrm>
            <a:off x="92765" y="410818"/>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5000" dirty="0">
                <a:solidFill>
                  <a:srgbClr val="FFFF00"/>
                </a:solidFill>
              </a:rPr>
              <a:t>Infundi no coração da nossa juventude o amor, a coragem e a força, para estar pronta a deixar tudo para encontrar tudo em Vós. Chamai mais irmãos e irmãs para continuar viva a vida religiosa na Ordem Agostiniana.</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tângulo 1">
            <a:extLst>
              <a:ext uri="{FF2B5EF4-FFF2-40B4-BE49-F238E27FC236}">
                <a16:creationId xmlns:a16="http://schemas.microsoft.com/office/drawing/2014/main" id="{3088D6C0-DE4D-4E11-AF34-A15E7ECA8CD2}"/>
              </a:ext>
            </a:extLst>
          </p:cNvPr>
          <p:cNvSpPr>
            <a:spLocks noChangeArrowheads="1"/>
          </p:cNvSpPr>
          <p:nvPr/>
        </p:nvSpPr>
        <p:spPr bwMode="auto">
          <a:xfrm>
            <a:off x="-3175" y="620713"/>
            <a:ext cx="914400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5400">
                <a:solidFill>
                  <a:srgbClr val="FFFF00"/>
                </a:solidFill>
              </a:rPr>
              <a:t>Fortalecei com a vossa graça aqueles que já estão trabalhando na Vossa Igreja. Dai-lhes amor, coragem e graça para que nunca se afastem de Vós e de Vossa Vocação.</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tângulo 1">
            <a:extLst>
              <a:ext uri="{FF2B5EF4-FFF2-40B4-BE49-F238E27FC236}">
                <a16:creationId xmlns:a16="http://schemas.microsoft.com/office/drawing/2014/main" id="{96A816D0-2E97-48E9-8329-94B2E5D7D35D}"/>
              </a:ext>
            </a:extLst>
          </p:cNvPr>
          <p:cNvSpPr>
            <a:spLocks noChangeArrowheads="1"/>
          </p:cNvSpPr>
          <p:nvPr/>
        </p:nvSpPr>
        <p:spPr bwMode="auto">
          <a:xfrm>
            <a:off x="0" y="428625"/>
            <a:ext cx="9144000" cy="600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pt-BR" sz="4800" dirty="0">
                <a:solidFill>
                  <a:srgbClr val="FFFF00"/>
                </a:solidFill>
              </a:rPr>
              <a:t>Virgem Maria, Mãe da Consolação e Correia, levai esta oração ao vosso Filho e não deixeis que ela seja em vão.  </a:t>
            </a:r>
          </a:p>
          <a:p>
            <a:pPr algn="ctr" eaLnBrk="1" hangingPunct="1">
              <a:spcBef>
                <a:spcPct val="0"/>
              </a:spcBef>
              <a:buFontTx/>
              <a:buNone/>
            </a:pPr>
            <a:r>
              <a:rPr lang="pt-BR" altLang="pt-BR" sz="4800" dirty="0">
                <a:solidFill>
                  <a:srgbClr val="FFFF00"/>
                </a:solidFill>
              </a:rPr>
              <a:t>Dai-nos aquela fé, aquele "Sim", aquele zelo, de continuarmos firmes na edificação da Igreja.</a:t>
            </a:r>
          </a:p>
          <a:p>
            <a:pPr algn="ctr" eaLnBrk="1" hangingPunct="1">
              <a:spcBef>
                <a:spcPct val="0"/>
              </a:spcBef>
              <a:buFontTx/>
              <a:buNone/>
            </a:pPr>
            <a:r>
              <a:rPr lang="pt-BR" altLang="pt-BR" sz="4800" dirty="0">
                <a:solidFill>
                  <a:srgbClr val="FFFF00"/>
                </a:solidFill>
              </a:rPr>
              <a:t>Amém!</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2514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BFC2CEF-CC7A-4BC0-895B-0835A42955B7}"/>
              </a:ext>
            </a:extLst>
          </p:cNvPr>
          <p:cNvSpPr>
            <a:spLocks noGrp="1"/>
          </p:cNvSpPr>
          <p:nvPr>
            <p:ph idx="1"/>
          </p:nvPr>
        </p:nvSpPr>
        <p:spPr>
          <a:xfrm>
            <a:off x="0" y="1086678"/>
            <a:ext cx="9144000" cy="5112751"/>
          </a:xfrm>
        </p:spPr>
        <p:txBody>
          <a:bodyPr>
            <a:normAutofit/>
          </a:bodyPr>
          <a:lstStyle/>
          <a:p>
            <a:pPr marL="0" indent="0" algn="ctr">
              <a:buNone/>
            </a:pPr>
            <a:r>
              <a:rPr lang="pt-BR" sz="6000" dirty="0">
                <a:solidFill>
                  <a:srgbClr val="FFFF00"/>
                </a:solidFill>
                <a:latin typeface="Times New Roman" panose="02020603050405020304" pitchFamily="18" charset="0"/>
                <a:cs typeface="Times New Roman" panose="02020603050405020304" pitchFamily="18" charset="0"/>
              </a:rPr>
              <a:t>Ó pai santo, teu amor criou o mundo, Nós cantamos teu mistério criador.</a:t>
            </a:r>
          </a:p>
        </p:txBody>
      </p:sp>
    </p:spTree>
    <p:extLst>
      <p:ext uri="{BB962C8B-B14F-4D97-AF65-F5344CB8AC3E}">
        <p14:creationId xmlns:p14="http://schemas.microsoft.com/office/powerpoint/2010/main" val="2611077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7F6F59F-C63C-4A61-A78D-8845ADAA573F}"/>
              </a:ext>
            </a:extLst>
          </p:cNvPr>
          <p:cNvSpPr>
            <a:spLocks noGrp="1"/>
          </p:cNvSpPr>
          <p:nvPr>
            <p:ph idx="1"/>
          </p:nvPr>
        </p:nvSpPr>
        <p:spPr>
          <a:xfrm>
            <a:off x="0" y="397565"/>
            <a:ext cx="9144000" cy="6188765"/>
          </a:xfrm>
        </p:spPr>
        <p:txBody>
          <a:bodyPr>
            <a:normAutofit/>
          </a:bodyPr>
          <a:lstStyle/>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Luz que vem do alto.</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Luz que traz a vida.</a:t>
            </a:r>
          </a:p>
          <a:p>
            <a:pPr marL="0" indent="0" algn="ctr">
              <a:buNone/>
            </a:pPr>
            <a:r>
              <a:rPr lang="pt-BR" sz="6000" b="1" dirty="0">
                <a:solidFill>
                  <a:srgbClr val="FFFF00"/>
                </a:solidFill>
                <a:latin typeface="Times New Roman" panose="02020603050405020304" pitchFamily="18" charset="0"/>
                <a:cs typeface="Times New Roman" panose="02020603050405020304" pitchFamily="18" charset="0"/>
              </a:rPr>
              <a:t>Vem brilhar em nós, ó luz divina!</a:t>
            </a:r>
          </a:p>
          <a:p>
            <a:pPr marL="0" indent="0" algn="just">
              <a:buNone/>
            </a:pPr>
            <a:endParaRPr lang="pt-BR" sz="60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4513359"/>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1331</Words>
  <Application>Microsoft Office PowerPoint</Application>
  <PresentationFormat>Apresentação na tela (4:3)</PresentationFormat>
  <Paragraphs>100</Paragraphs>
  <Slides>79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79</vt:i4>
      </vt:variant>
    </vt:vector>
  </HeadingPairs>
  <TitlesOfParts>
    <vt:vector size="84" baseType="lpstr">
      <vt:lpstr>Arial</vt:lpstr>
      <vt:lpstr>Calibri</vt:lpstr>
      <vt:lpstr>Calibri Light</vt:lpstr>
      <vt:lpstr>Times New Roman</vt:lpstr>
      <vt:lpstr>Tema do Office</vt:lpstr>
      <vt:lpstr>Apresentação do PowerPoint</vt:lpstr>
      <vt:lpstr>SANTÍSSIMA TRINDADE </vt:lpstr>
      <vt:lpstr>Apresentação do PowerPoint</vt:lpstr>
      <vt:lpstr>Apresentação do PowerPoint</vt:lpstr>
      <vt:lpstr>Refrão Orante</vt:lpstr>
      <vt:lpstr>Apresentação do PowerPoint</vt:lpstr>
      <vt:lpstr>Canto de abertura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lpstr>Salmo - Sl 32</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vt:lpstr>
      <vt:lpstr>Apresentação do PowerPoint</vt:lpstr>
      <vt:lpstr>Apresentação do PowerPoint</vt:lpstr>
      <vt:lpstr>Apresentação do PowerPoint</vt:lpstr>
      <vt:lpstr>Apresentação do PowerPoint</vt:lpstr>
      <vt:lpstr>Aclamação ao Evangelho</vt:lpstr>
      <vt:lpstr>Apresentação do PowerPoint</vt:lpstr>
      <vt:lpstr>Apresentação do PowerPoint</vt:lpstr>
      <vt:lpstr>Apresentação do PowerPoint</vt:lpstr>
      <vt:lpstr>Preces da comunidade</vt:lpstr>
      <vt:lpstr>Apresentação do PowerPoint</vt:lpstr>
      <vt:lpstr>Preparação das oferendas</vt:lpstr>
      <vt:lpstr>Apresentação do PowerPoint</vt:lpstr>
      <vt:lpstr>Apresentação do PowerPoint</vt:lpstr>
      <vt:lpstr>Apresentação do PowerPoint</vt:lpstr>
      <vt:lpstr>Apresentação do PowerPoint</vt:lpstr>
      <vt:lpstr>Oração Eucarística II</vt:lpstr>
      <vt:lpstr>Apresentação do PowerPoint</vt:lpstr>
      <vt:lpstr>Ass.: Santificai nossa  oferenda, ó Senhor.</vt:lpstr>
      <vt:lpstr>Apresentação do PowerPoint</vt:lpstr>
      <vt:lpstr>Eis o mistério da fé!  Todas as vezes que comemos deste pão e bebemos deste cálice, anunciamos, Senhor,  a vossa morte, enquanto esperamos a vossa vinda!</vt:lpstr>
      <vt:lpstr>Apresentação do PowerPoint</vt:lpstr>
      <vt:lpstr>Ass.: Recebei ó Senhor,  a nossa oferta.</vt:lpstr>
      <vt:lpstr>Apresentação do PowerPoint</vt:lpstr>
      <vt:lpstr>Ass.: Fazei de nós um só corpo e um só Espírito.</vt:lpstr>
      <vt:lpstr>Apresentação do PowerPoint</vt:lpstr>
      <vt:lpstr>Ass.: Lembrai-vos ó Pai, da vossa Igreja.</vt:lpstr>
      <vt:lpstr>Apresentação do PowerPoint</vt:lpstr>
      <vt:lpstr>Ass.: Lembrai-vos ó Pai,  dos vossos filhos.</vt:lpstr>
      <vt:lpstr>Apresentação do PowerPoint</vt:lpstr>
      <vt:lpstr>Apresentação do PowerPoint</vt:lpstr>
      <vt:lpstr>Apresentação do PowerPoint</vt:lpstr>
      <vt:lpstr>Apresentação do PowerPoint</vt:lpstr>
      <vt:lpstr>Apresentação do PowerPoint</vt:lpstr>
      <vt:lpstr>Canto de comunhão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ORAÇÃO PELAS VOCAÇÕES AGOSTINIANAS</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Clara Passos</dc:creator>
  <cp:lastModifiedBy>Clara Passos</cp:lastModifiedBy>
  <cp:revision>4</cp:revision>
  <dcterms:created xsi:type="dcterms:W3CDTF">2021-04-20T03:39:40Z</dcterms:created>
  <dcterms:modified xsi:type="dcterms:W3CDTF">2021-04-21T15:30:53Z</dcterms:modified>
</cp:coreProperties>
</file>