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549" r:id="rId15"/>
    <p:sldId id="550" r:id="rId16"/>
    <p:sldId id="551" r:id="rId17"/>
    <p:sldId id="552" r:id="rId18"/>
    <p:sldId id="553" r:id="rId19"/>
    <p:sldId id="554" r:id="rId20"/>
    <p:sldId id="555" r:id="rId21"/>
    <p:sldId id="556" r:id="rId22"/>
    <p:sldId id="557" r:id="rId23"/>
    <p:sldId id="558" r:id="rId24"/>
    <p:sldId id="559" r:id="rId25"/>
    <p:sldId id="560" r:id="rId26"/>
    <p:sldId id="561" r:id="rId27"/>
    <p:sldId id="562" r:id="rId28"/>
    <p:sldId id="563" r:id="rId29"/>
    <p:sldId id="564" r:id="rId30"/>
    <p:sldId id="565" r:id="rId31"/>
    <p:sldId id="566" r:id="rId32"/>
    <p:sldId id="567" r:id="rId33"/>
    <p:sldId id="568" r:id="rId34"/>
    <p:sldId id="571" r:id="rId35"/>
    <p:sldId id="270" r:id="rId36"/>
    <p:sldId id="271" r:id="rId37"/>
    <p:sldId id="272" r:id="rId38"/>
    <p:sldId id="570" r:id="rId39"/>
    <p:sldId id="569" r:id="rId40"/>
    <p:sldId id="273" r:id="rId41"/>
    <p:sldId id="274" r:id="rId42"/>
    <p:sldId id="275" r:id="rId43"/>
    <p:sldId id="276" r:id="rId44"/>
    <p:sldId id="277" r:id="rId45"/>
    <p:sldId id="278" r:id="rId46"/>
    <p:sldId id="279" r:id="rId47"/>
    <p:sldId id="280" r:id="rId48"/>
    <p:sldId id="281" r:id="rId49"/>
    <p:sldId id="282" r:id="rId50"/>
    <p:sldId id="283" r:id="rId51"/>
    <p:sldId id="511" r:id="rId52"/>
    <p:sldId id="512" r:id="rId53"/>
    <p:sldId id="513" r:id="rId54"/>
    <p:sldId id="514" r:id="rId55"/>
    <p:sldId id="515" r:id="rId56"/>
    <p:sldId id="516" r:id="rId57"/>
    <p:sldId id="465" r:id="rId58"/>
    <p:sldId id="518" r:id="rId59"/>
    <p:sldId id="519" r:id="rId60"/>
    <p:sldId id="520" r:id="rId61"/>
    <p:sldId id="521" r:id="rId62"/>
    <p:sldId id="522" r:id="rId63"/>
    <p:sldId id="523" r:id="rId64"/>
    <p:sldId id="524" r:id="rId65"/>
    <p:sldId id="525" r:id="rId66"/>
    <p:sldId id="526" r:id="rId67"/>
    <p:sldId id="527" r:id="rId68"/>
    <p:sldId id="528" r:id="rId69"/>
    <p:sldId id="529" r:id="rId70"/>
    <p:sldId id="349" r:id="rId71"/>
    <p:sldId id="547" r:id="rId72"/>
    <p:sldId id="548" r:id="rId73"/>
    <p:sldId id="479" r:id="rId74"/>
    <p:sldId id="326" r:id="rId75"/>
    <p:sldId id="530" r:id="rId76"/>
    <p:sldId id="328" r:id="rId77"/>
    <p:sldId id="531" r:id="rId78"/>
    <p:sldId id="330" r:id="rId79"/>
    <p:sldId id="532" r:id="rId80"/>
    <p:sldId id="332" r:id="rId81"/>
    <p:sldId id="533" r:id="rId82"/>
    <p:sldId id="545" r:id="rId83"/>
    <p:sldId id="495" r:id="rId84"/>
    <p:sldId id="496" r:id="rId85"/>
    <p:sldId id="497" r:id="rId86"/>
    <p:sldId id="498" r:id="rId87"/>
    <p:sldId id="544" r:id="rId88"/>
    <p:sldId id="546" r:id="rId8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1" autoAdjust="0"/>
    <p:restoredTop sz="94660"/>
  </p:normalViewPr>
  <p:slideViewPr>
    <p:cSldViewPr snapToGrid="0">
      <p:cViewPr varScale="1">
        <p:scale>
          <a:sx n="67" d="100"/>
          <a:sy n="67" d="100"/>
        </p:scale>
        <p:origin x="131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a Passos" userId="d1a525958e0fb6f6" providerId="LiveId" clId="{742B7A03-8205-4E41-883B-3874760841BE}"/>
    <pc:docChg chg="undo custSel addSld delSld modSld">
      <pc:chgData name="Clara Passos" userId="d1a525958e0fb6f6" providerId="LiveId" clId="{742B7A03-8205-4E41-883B-3874760841BE}" dt="2021-01-27T19:14:34.560" v="809" actId="2711"/>
      <pc:docMkLst>
        <pc:docMk/>
      </pc:docMkLst>
      <pc:sldChg chg="modSp mod">
        <pc:chgData name="Clara Passos" userId="d1a525958e0fb6f6" providerId="LiveId" clId="{742B7A03-8205-4E41-883B-3874760841BE}" dt="2021-01-14T20:43:55.424" v="354" actId="122"/>
        <pc:sldMkLst>
          <pc:docMk/>
          <pc:sldMk cId="3603124987" sldId="260"/>
        </pc:sldMkLst>
        <pc:spChg chg="mod">
          <ac:chgData name="Clara Passos" userId="d1a525958e0fb6f6" providerId="LiveId" clId="{742B7A03-8205-4E41-883B-3874760841BE}" dt="2021-01-14T20:43:55.424" v="354" actId="122"/>
          <ac:spMkLst>
            <pc:docMk/>
            <pc:sldMk cId="3603124987" sldId="260"/>
            <ac:spMk id="3" creationId="{C4D8581F-7239-4200-8334-2EFE3F371AA7}"/>
          </ac:spMkLst>
        </pc:spChg>
      </pc:sldChg>
      <pc:sldChg chg="modSp mod">
        <pc:chgData name="Clara Passos" userId="d1a525958e0fb6f6" providerId="LiveId" clId="{742B7A03-8205-4E41-883B-3874760841BE}" dt="2021-01-08T21:11:31.162" v="80" actId="2711"/>
        <pc:sldMkLst>
          <pc:docMk/>
          <pc:sldMk cId="3940474992" sldId="262"/>
        </pc:sldMkLst>
        <pc:spChg chg="mod">
          <ac:chgData name="Clara Passos" userId="d1a525958e0fb6f6" providerId="LiveId" clId="{742B7A03-8205-4E41-883B-3874760841BE}" dt="2021-01-08T21:11:31.162" v="80" actId="2711"/>
          <ac:spMkLst>
            <pc:docMk/>
            <pc:sldMk cId="3940474992" sldId="262"/>
            <ac:spMk id="3" creationId="{67F6F59F-C63C-4A61-A78D-8845ADAA573F}"/>
          </ac:spMkLst>
        </pc:spChg>
      </pc:sldChg>
      <pc:sldChg chg="modSp mod">
        <pc:chgData name="Clara Passos" userId="d1a525958e0fb6f6" providerId="LiveId" clId="{742B7A03-8205-4E41-883B-3874760841BE}" dt="2021-01-20T20:01:37.622" v="641" actId="20577"/>
        <pc:sldMkLst>
          <pc:docMk/>
          <pc:sldMk cId="2611077976" sldId="263"/>
        </pc:sldMkLst>
        <pc:spChg chg="mod">
          <ac:chgData name="Clara Passos" userId="d1a525958e0fb6f6" providerId="LiveId" clId="{742B7A03-8205-4E41-883B-3874760841BE}" dt="2021-01-20T20:01:37.622" v="641" actId="20577"/>
          <ac:spMkLst>
            <pc:docMk/>
            <pc:sldMk cId="2611077976" sldId="263"/>
            <ac:spMk id="3" creationId="{0BFC2CEF-CC7A-4BC0-895B-0835A42955B7}"/>
          </ac:spMkLst>
        </pc:spChg>
      </pc:sldChg>
      <pc:sldChg chg="modSp mod">
        <pc:chgData name="Clara Passos" userId="d1a525958e0fb6f6" providerId="LiveId" clId="{742B7A03-8205-4E41-883B-3874760841BE}" dt="2021-01-08T21:15:13.519" v="94" actId="2711"/>
        <pc:sldMkLst>
          <pc:docMk/>
          <pc:sldMk cId="3739472033" sldId="264"/>
        </pc:sldMkLst>
        <pc:spChg chg="mod">
          <ac:chgData name="Clara Passos" userId="d1a525958e0fb6f6" providerId="LiveId" clId="{742B7A03-8205-4E41-883B-3874760841BE}" dt="2021-01-08T21:15:13.519" v="94" actId="2711"/>
          <ac:spMkLst>
            <pc:docMk/>
            <pc:sldMk cId="3739472033" sldId="264"/>
            <ac:spMk id="3" creationId="{67F6F59F-C63C-4A61-A78D-8845ADAA573F}"/>
          </ac:spMkLst>
        </pc:spChg>
      </pc:sldChg>
      <pc:sldChg chg="modSp mod">
        <pc:chgData name="Clara Passos" userId="d1a525958e0fb6f6" providerId="LiveId" clId="{742B7A03-8205-4E41-883B-3874760841BE}" dt="2021-01-20T20:02:11.532" v="648" actId="1076"/>
        <pc:sldMkLst>
          <pc:docMk/>
          <pc:sldMk cId="1339093408" sldId="265"/>
        </pc:sldMkLst>
        <pc:spChg chg="mod">
          <ac:chgData name="Clara Passos" userId="d1a525958e0fb6f6" providerId="LiveId" clId="{742B7A03-8205-4E41-883B-3874760841BE}" dt="2021-01-20T20:02:11.532" v="648" actId="1076"/>
          <ac:spMkLst>
            <pc:docMk/>
            <pc:sldMk cId="1339093408" sldId="265"/>
            <ac:spMk id="3" creationId="{6287D3D0-68AD-4CA6-A907-49F0E18EC9C4}"/>
          </ac:spMkLst>
        </pc:spChg>
      </pc:sldChg>
      <pc:sldChg chg="modSp mod">
        <pc:chgData name="Clara Passos" userId="d1a525958e0fb6f6" providerId="LiveId" clId="{742B7A03-8205-4E41-883B-3874760841BE}" dt="2021-01-08T21:16:01.555" v="114" actId="2711"/>
        <pc:sldMkLst>
          <pc:docMk/>
          <pc:sldMk cId="3846057358" sldId="266"/>
        </pc:sldMkLst>
        <pc:spChg chg="mod">
          <ac:chgData name="Clara Passos" userId="d1a525958e0fb6f6" providerId="LiveId" clId="{742B7A03-8205-4E41-883B-3874760841BE}" dt="2021-01-08T21:16:01.555" v="114" actId="2711"/>
          <ac:spMkLst>
            <pc:docMk/>
            <pc:sldMk cId="3846057358" sldId="266"/>
            <ac:spMk id="3" creationId="{67F6F59F-C63C-4A61-A78D-8845ADAA573F}"/>
          </ac:spMkLst>
        </pc:spChg>
      </pc:sldChg>
      <pc:sldChg chg="modSp mod">
        <pc:chgData name="Clara Passos" userId="d1a525958e0fb6f6" providerId="LiveId" clId="{742B7A03-8205-4E41-883B-3874760841BE}" dt="2021-01-27T19:12:08.763" v="784" actId="20577"/>
        <pc:sldMkLst>
          <pc:docMk/>
          <pc:sldMk cId="2856929932" sldId="267"/>
        </pc:sldMkLst>
        <pc:spChg chg="mod">
          <ac:chgData name="Clara Passos" userId="d1a525958e0fb6f6" providerId="LiveId" clId="{742B7A03-8205-4E41-883B-3874760841BE}" dt="2021-01-27T19:12:08.763" v="784" actId="20577"/>
          <ac:spMkLst>
            <pc:docMk/>
            <pc:sldMk cId="2856929932" sldId="267"/>
            <ac:spMk id="3" creationId="{82F67935-2A3B-485E-BC00-5D6552169B8C}"/>
          </ac:spMkLst>
        </pc:spChg>
      </pc:sldChg>
      <pc:sldChg chg="modSp mod">
        <pc:chgData name="Clara Passos" userId="d1a525958e0fb6f6" providerId="LiveId" clId="{742B7A03-8205-4E41-883B-3874760841BE}" dt="2021-01-08T21:16:49.898" v="127" actId="1076"/>
        <pc:sldMkLst>
          <pc:docMk/>
          <pc:sldMk cId="2950141117" sldId="268"/>
        </pc:sldMkLst>
        <pc:spChg chg="mod">
          <ac:chgData name="Clara Passos" userId="d1a525958e0fb6f6" providerId="LiveId" clId="{742B7A03-8205-4E41-883B-3874760841BE}" dt="2021-01-08T21:16:49.898" v="127" actId="1076"/>
          <ac:spMkLst>
            <pc:docMk/>
            <pc:sldMk cId="2950141117" sldId="268"/>
            <ac:spMk id="3" creationId="{67F6F59F-C63C-4A61-A78D-8845ADAA573F}"/>
          </ac:spMkLst>
        </pc:spChg>
      </pc:sldChg>
      <pc:sldChg chg="modSp mod">
        <pc:chgData name="Clara Passos" userId="d1a525958e0fb6f6" providerId="LiveId" clId="{742B7A03-8205-4E41-883B-3874760841BE}" dt="2021-01-14T20:44:23.884" v="356" actId="20577"/>
        <pc:sldMkLst>
          <pc:docMk/>
          <pc:sldMk cId="321136538" sldId="270"/>
        </pc:sldMkLst>
        <pc:spChg chg="mod">
          <ac:chgData name="Clara Passos" userId="d1a525958e0fb6f6" providerId="LiveId" clId="{742B7A03-8205-4E41-883B-3874760841BE}" dt="2021-01-08T21:16:55.477" v="129" actId="1076"/>
          <ac:spMkLst>
            <pc:docMk/>
            <pc:sldMk cId="321136538" sldId="270"/>
            <ac:spMk id="2" creationId="{C72889A2-2591-4E5A-9E01-9F7AD7038DDA}"/>
          </ac:spMkLst>
        </pc:spChg>
        <pc:spChg chg="mod">
          <ac:chgData name="Clara Passos" userId="d1a525958e0fb6f6" providerId="LiveId" clId="{742B7A03-8205-4E41-883B-3874760841BE}" dt="2021-01-14T20:44:23.884" v="356" actId="20577"/>
          <ac:spMkLst>
            <pc:docMk/>
            <pc:sldMk cId="321136538" sldId="270"/>
            <ac:spMk id="3" creationId="{F85A2F25-6CAC-47E4-88ED-62798DFEC0BF}"/>
          </ac:spMkLst>
        </pc:spChg>
      </pc:sldChg>
      <pc:sldChg chg="modSp mod">
        <pc:chgData name="Clara Passos" userId="d1a525958e0fb6f6" providerId="LiveId" clId="{742B7A03-8205-4E41-883B-3874760841BE}" dt="2021-01-27T19:12:50.560" v="789" actId="14100"/>
        <pc:sldMkLst>
          <pc:docMk/>
          <pc:sldMk cId="1682502478" sldId="271"/>
        </pc:sldMkLst>
        <pc:spChg chg="mod">
          <ac:chgData name="Clara Passos" userId="d1a525958e0fb6f6" providerId="LiveId" clId="{742B7A03-8205-4E41-883B-3874760841BE}" dt="2021-01-27T19:12:50.560" v="789" actId="14100"/>
          <ac:spMkLst>
            <pc:docMk/>
            <pc:sldMk cId="1682502478" sldId="271"/>
            <ac:spMk id="3" creationId="{55E99579-410E-4157-8EFD-46EB415D0262}"/>
          </ac:spMkLst>
        </pc:spChg>
      </pc:sldChg>
      <pc:sldChg chg="modSp mod">
        <pc:chgData name="Clara Passos" userId="d1a525958e0fb6f6" providerId="LiveId" clId="{742B7A03-8205-4E41-883B-3874760841BE}" dt="2021-01-27T19:12:56.108" v="791" actId="1076"/>
        <pc:sldMkLst>
          <pc:docMk/>
          <pc:sldMk cId="450799928" sldId="272"/>
        </pc:sldMkLst>
        <pc:spChg chg="mod">
          <ac:chgData name="Clara Passos" userId="d1a525958e0fb6f6" providerId="LiveId" clId="{742B7A03-8205-4E41-883B-3874760841BE}" dt="2021-01-27T19:12:56.108" v="791" actId="1076"/>
          <ac:spMkLst>
            <pc:docMk/>
            <pc:sldMk cId="450799928" sldId="272"/>
            <ac:spMk id="3" creationId="{F85A2F25-6CAC-47E4-88ED-62798DFEC0BF}"/>
          </ac:spMkLst>
        </pc:spChg>
      </pc:sldChg>
      <pc:sldChg chg="modSp mod">
        <pc:chgData name="Clara Passos" userId="d1a525958e0fb6f6" providerId="LiveId" clId="{742B7A03-8205-4E41-883B-3874760841BE}" dt="2021-01-14T20:44:40.083" v="359" actId="122"/>
        <pc:sldMkLst>
          <pc:docMk/>
          <pc:sldMk cId="1019295823" sldId="274"/>
        </pc:sldMkLst>
        <pc:spChg chg="mod">
          <ac:chgData name="Clara Passos" userId="d1a525958e0fb6f6" providerId="LiveId" clId="{742B7A03-8205-4E41-883B-3874760841BE}" dt="2021-01-14T20:44:40.083" v="359" actId="122"/>
          <ac:spMkLst>
            <pc:docMk/>
            <pc:sldMk cId="1019295823" sldId="274"/>
            <ac:spMk id="3" creationId="{52B1BB38-187F-430D-A78A-027690261A11}"/>
          </ac:spMkLst>
        </pc:spChg>
      </pc:sldChg>
      <pc:sldChg chg="modSp mod">
        <pc:chgData name="Clara Passos" userId="d1a525958e0fb6f6" providerId="LiveId" clId="{742B7A03-8205-4E41-883B-3874760841BE}" dt="2021-01-20T20:04:31.537" v="666" actId="122"/>
        <pc:sldMkLst>
          <pc:docMk/>
          <pc:sldMk cId="3472824671" sldId="276"/>
        </pc:sldMkLst>
        <pc:spChg chg="mod">
          <ac:chgData name="Clara Passos" userId="d1a525958e0fb6f6" providerId="LiveId" clId="{742B7A03-8205-4E41-883B-3874760841BE}" dt="2021-01-20T20:04:31.537" v="666" actId="122"/>
          <ac:spMkLst>
            <pc:docMk/>
            <pc:sldMk cId="3472824671" sldId="276"/>
            <ac:spMk id="3" creationId="{9E29BB11-7D6F-4B2B-9CC1-2B94594C4C83}"/>
          </ac:spMkLst>
        </pc:spChg>
      </pc:sldChg>
      <pc:sldChg chg="modSp mod">
        <pc:chgData name="Clara Passos" userId="d1a525958e0fb6f6" providerId="LiveId" clId="{742B7A03-8205-4E41-883B-3874760841BE}" dt="2021-01-14T21:09:37.764" v="632" actId="20577"/>
        <pc:sldMkLst>
          <pc:docMk/>
          <pc:sldMk cId="1958540634" sldId="277"/>
        </pc:sldMkLst>
        <pc:spChg chg="mod">
          <ac:chgData name="Clara Passos" userId="d1a525958e0fb6f6" providerId="LiveId" clId="{742B7A03-8205-4E41-883B-3874760841BE}" dt="2021-01-14T21:09:37.764" v="632" actId="20577"/>
          <ac:spMkLst>
            <pc:docMk/>
            <pc:sldMk cId="1958540634" sldId="277"/>
            <ac:spMk id="3" creationId="{C6E0A232-D4B3-4219-9BBB-732B89087834}"/>
          </ac:spMkLst>
        </pc:spChg>
      </pc:sldChg>
      <pc:sldChg chg="modSp mod">
        <pc:chgData name="Clara Passos" userId="d1a525958e0fb6f6" providerId="LiveId" clId="{742B7A03-8205-4E41-883B-3874760841BE}" dt="2021-01-20T20:04:36.616" v="667" actId="122"/>
        <pc:sldMkLst>
          <pc:docMk/>
          <pc:sldMk cId="4272480016" sldId="278"/>
        </pc:sldMkLst>
        <pc:spChg chg="mod">
          <ac:chgData name="Clara Passos" userId="d1a525958e0fb6f6" providerId="LiveId" clId="{742B7A03-8205-4E41-883B-3874760841BE}" dt="2021-01-20T20:04:36.616" v="667" actId="122"/>
          <ac:spMkLst>
            <pc:docMk/>
            <pc:sldMk cId="4272480016" sldId="278"/>
            <ac:spMk id="3" creationId="{9E29BB11-7D6F-4B2B-9CC1-2B94594C4C83}"/>
          </ac:spMkLst>
        </pc:spChg>
      </pc:sldChg>
      <pc:sldChg chg="modSp mod">
        <pc:chgData name="Clara Passos" userId="d1a525958e0fb6f6" providerId="LiveId" clId="{742B7A03-8205-4E41-883B-3874760841BE}" dt="2021-01-27T19:13:20.609" v="800" actId="20577"/>
        <pc:sldMkLst>
          <pc:docMk/>
          <pc:sldMk cId="4292665178" sldId="279"/>
        </pc:sldMkLst>
        <pc:spChg chg="mod">
          <ac:chgData name="Clara Passos" userId="d1a525958e0fb6f6" providerId="LiveId" clId="{742B7A03-8205-4E41-883B-3874760841BE}" dt="2021-01-27T19:13:20.609" v="800" actId="20577"/>
          <ac:spMkLst>
            <pc:docMk/>
            <pc:sldMk cId="4292665178" sldId="279"/>
            <ac:spMk id="3" creationId="{C6E0A232-D4B3-4219-9BBB-732B89087834}"/>
          </ac:spMkLst>
        </pc:spChg>
      </pc:sldChg>
      <pc:sldChg chg="modSp mod">
        <pc:chgData name="Clara Passos" userId="d1a525958e0fb6f6" providerId="LiveId" clId="{742B7A03-8205-4E41-883B-3874760841BE}" dt="2021-01-20T20:04:41.880" v="668" actId="122"/>
        <pc:sldMkLst>
          <pc:docMk/>
          <pc:sldMk cId="2553114255" sldId="280"/>
        </pc:sldMkLst>
        <pc:spChg chg="mod">
          <ac:chgData name="Clara Passos" userId="d1a525958e0fb6f6" providerId="LiveId" clId="{742B7A03-8205-4E41-883B-3874760841BE}" dt="2021-01-20T20:04:41.880" v="668" actId="122"/>
          <ac:spMkLst>
            <pc:docMk/>
            <pc:sldMk cId="2553114255" sldId="280"/>
            <ac:spMk id="3" creationId="{9E29BB11-7D6F-4B2B-9CC1-2B94594C4C83}"/>
          </ac:spMkLst>
        </pc:spChg>
      </pc:sldChg>
      <pc:sldChg chg="modSp mod">
        <pc:chgData name="Clara Passos" userId="d1a525958e0fb6f6" providerId="LiveId" clId="{742B7A03-8205-4E41-883B-3874760841BE}" dt="2021-01-27T19:13:14.350" v="798" actId="20577"/>
        <pc:sldMkLst>
          <pc:docMk/>
          <pc:sldMk cId="3450966328" sldId="281"/>
        </pc:sldMkLst>
        <pc:spChg chg="mod">
          <ac:chgData name="Clara Passos" userId="d1a525958e0fb6f6" providerId="LiveId" clId="{742B7A03-8205-4E41-883B-3874760841BE}" dt="2021-01-27T19:13:14.350" v="798" actId="20577"/>
          <ac:spMkLst>
            <pc:docMk/>
            <pc:sldMk cId="3450966328" sldId="281"/>
            <ac:spMk id="3" creationId="{C6E0A232-D4B3-4219-9BBB-732B89087834}"/>
          </ac:spMkLst>
        </pc:spChg>
      </pc:sldChg>
      <pc:sldChg chg="modSp mod">
        <pc:chgData name="Clara Passos" userId="d1a525958e0fb6f6" providerId="LiveId" clId="{742B7A03-8205-4E41-883B-3874760841BE}" dt="2021-01-20T20:04:47.065" v="669" actId="122"/>
        <pc:sldMkLst>
          <pc:docMk/>
          <pc:sldMk cId="3074558379" sldId="282"/>
        </pc:sldMkLst>
        <pc:spChg chg="mod">
          <ac:chgData name="Clara Passos" userId="d1a525958e0fb6f6" providerId="LiveId" clId="{742B7A03-8205-4E41-883B-3874760841BE}" dt="2021-01-20T20:04:47.065" v="669" actId="122"/>
          <ac:spMkLst>
            <pc:docMk/>
            <pc:sldMk cId="3074558379" sldId="282"/>
            <ac:spMk id="3" creationId="{9E29BB11-7D6F-4B2B-9CC1-2B94594C4C83}"/>
          </ac:spMkLst>
        </pc:spChg>
      </pc:sldChg>
      <pc:sldChg chg="modSp mod">
        <pc:chgData name="Clara Passos" userId="d1a525958e0fb6f6" providerId="LiveId" clId="{742B7A03-8205-4E41-883B-3874760841BE}" dt="2021-01-08T21:22:10.232" v="253" actId="403"/>
        <pc:sldMkLst>
          <pc:docMk/>
          <pc:sldMk cId="441910324" sldId="326"/>
        </pc:sldMkLst>
        <pc:spChg chg="mod">
          <ac:chgData name="Clara Passos" userId="d1a525958e0fb6f6" providerId="LiveId" clId="{742B7A03-8205-4E41-883B-3874760841BE}" dt="2021-01-08T21:22:10.232" v="253" actId="403"/>
          <ac:spMkLst>
            <pc:docMk/>
            <pc:sldMk cId="441910324" sldId="326"/>
            <ac:spMk id="3" creationId="{F3A602EC-F2A2-41F5-A0AD-88AF7169B7DA}"/>
          </ac:spMkLst>
        </pc:spChg>
      </pc:sldChg>
      <pc:sldChg chg="modSp mod">
        <pc:chgData name="Clara Passos" userId="d1a525958e0fb6f6" providerId="LiveId" clId="{742B7A03-8205-4E41-883B-3874760841BE}" dt="2021-01-20T20:08:14.444" v="776" actId="403"/>
        <pc:sldMkLst>
          <pc:docMk/>
          <pc:sldMk cId="3554283230" sldId="328"/>
        </pc:sldMkLst>
        <pc:spChg chg="mod">
          <ac:chgData name="Clara Passos" userId="d1a525958e0fb6f6" providerId="LiveId" clId="{742B7A03-8205-4E41-883B-3874760841BE}" dt="2021-01-20T20:08:14.444" v="776" actId="403"/>
          <ac:spMkLst>
            <pc:docMk/>
            <pc:sldMk cId="3554283230" sldId="328"/>
            <ac:spMk id="3" creationId="{EEE20F17-2B2A-4286-A912-56E93F225D0B}"/>
          </ac:spMkLst>
        </pc:spChg>
      </pc:sldChg>
      <pc:sldChg chg="modSp mod">
        <pc:chgData name="Clara Passos" userId="d1a525958e0fb6f6" providerId="LiveId" clId="{742B7A03-8205-4E41-883B-3874760841BE}" dt="2021-01-08T21:24:36.572" v="321" actId="20577"/>
        <pc:sldMkLst>
          <pc:docMk/>
          <pc:sldMk cId="1600199741" sldId="330"/>
        </pc:sldMkLst>
        <pc:spChg chg="mod">
          <ac:chgData name="Clara Passos" userId="d1a525958e0fb6f6" providerId="LiveId" clId="{742B7A03-8205-4E41-883B-3874760841BE}" dt="2021-01-08T21:24:36.572" v="321" actId="20577"/>
          <ac:spMkLst>
            <pc:docMk/>
            <pc:sldMk cId="1600199741" sldId="330"/>
            <ac:spMk id="3" creationId="{9D32412F-4756-4417-990D-591FCB839E0F}"/>
          </ac:spMkLst>
        </pc:spChg>
      </pc:sldChg>
      <pc:sldChg chg="modSp mod">
        <pc:chgData name="Clara Passos" userId="d1a525958e0fb6f6" providerId="LiveId" clId="{742B7A03-8205-4E41-883B-3874760841BE}" dt="2021-01-08T21:25:59.694" v="347" actId="20577"/>
        <pc:sldMkLst>
          <pc:docMk/>
          <pc:sldMk cId="2903966657" sldId="332"/>
        </pc:sldMkLst>
        <pc:spChg chg="mod">
          <ac:chgData name="Clara Passos" userId="d1a525958e0fb6f6" providerId="LiveId" clId="{742B7A03-8205-4E41-883B-3874760841BE}" dt="2021-01-08T21:25:59.694" v="347" actId="20577"/>
          <ac:spMkLst>
            <pc:docMk/>
            <pc:sldMk cId="2903966657" sldId="332"/>
            <ac:spMk id="3" creationId="{81565490-2F72-4F35-81A5-019782FBE779}"/>
          </ac:spMkLst>
        </pc:spChg>
      </pc:sldChg>
      <pc:sldChg chg="modSp mod">
        <pc:chgData name="Clara Passos" userId="d1a525958e0fb6f6" providerId="LiveId" clId="{742B7A03-8205-4E41-883B-3874760841BE}" dt="2021-01-20T20:06:30.253" v="772" actId="20577"/>
        <pc:sldMkLst>
          <pc:docMk/>
          <pc:sldMk cId="0" sldId="465"/>
        </pc:sldMkLst>
        <pc:spChg chg="mod">
          <ac:chgData name="Clara Passos" userId="d1a525958e0fb6f6" providerId="LiveId" clId="{742B7A03-8205-4E41-883B-3874760841BE}" dt="2021-01-20T20:06:30.253" v="772" actId="20577"/>
          <ac:spMkLst>
            <pc:docMk/>
            <pc:sldMk cId="0" sldId="465"/>
            <ac:spMk id="61442" creationId="{E23844DA-5C1E-4272-B37D-047CD5AD6941}"/>
          </ac:spMkLst>
        </pc:spChg>
      </pc:sldChg>
      <pc:sldChg chg="modSp mod">
        <pc:chgData name="Clara Passos" userId="d1a525958e0fb6f6" providerId="LiveId" clId="{742B7A03-8205-4E41-883B-3874760841BE}" dt="2021-01-20T20:07:54.954" v="773" actId="122"/>
        <pc:sldMkLst>
          <pc:docMk/>
          <pc:sldMk cId="0" sldId="479"/>
        </pc:sldMkLst>
        <pc:spChg chg="mod">
          <ac:chgData name="Clara Passos" userId="d1a525958e0fb6f6" providerId="LiveId" clId="{742B7A03-8205-4E41-883B-3874760841BE}" dt="2021-01-20T20:07:54.954" v="773" actId="122"/>
          <ac:spMkLst>
            <pc:docMk/>
            <pc:sldMk cId="0" sldId="479"/>
            <ac:spMk id="68611" creationId="{6CD7EE42-ACBB-40CB-980C-763D78E0CA3C}"/>
          </ac:spMkLst>
        </pc:spChg>
      </pc:sldChg>
      <pc:sldChg chg="modSp">
        <pc:chgData name="Clara Passos" userId="d1a525958e0fb6f6" providerId="LiveId" clId="{742B7A03-8205-4E41-883B-3874760841BE}" dt="2021-01-02T22:23:42.640" v="26" actId="1076"/>
        <pc:sldMkLst>
          <pc:docMk/>
          <pc:sldMk cId="0" sldId="497"/>
        </pc:sldMkLst>
        <pc:spChg chg="mod">
          <ac:chgData name="Clara Passos" userId="d1a525958e0fb6f6" providerId="LiveId" clId="{742B7A03-8205-4E41-883B-3874760841BE}" dt="2021-01-02T22:23:42.640" v="26" actId="1076"/>
          <ac:spMkLst>
            <pc:docMk/>
            <pc:sldMk cId="0" sldId="497"/>
            <ac:spMk id="79874" creationId="{2D6DFDB9-EEA6-4AB2-AC53-A0A19B71C219}"/>
          </ac:spMkLst>
        </pc:spChg>
      </pc:sldChg>
      <pc:sldChg chg="modSp mod">
        <pc:chgData name="Clara Passos" userId="d1a525958e0fb6f6" providerId="LiveId" clId="{742B7A03-8205-4E41-883B-3874760841BE}" dt="2021-01-27T19:13:36.502" v="803" actId="1076"/>
        <pc:sldMkLst>
          <pc:docMk/>
          <pc:sldMk cId="0" sldId="513"/>
        </pc:sldMkLst>
        <pc:spChg chg="mod">
          <ac:chgData name="Clara Passos" userId="d1a525958e0fb6f6" providerId="LiveId" clId="{742B7A03-8205-4E41-883B-3874760841BE}" dt="2021-01-27T19:13:36.502" v="803" actId="1076"/>
          <ac:spMkLst>
            <pc:docMk/>
            <pc:sldMk cId="0" sldId="513"/>
            <ac:spMk id="59394" creationId="{0B84681B-CA61-4DBE-9D60-544503392558}"/>
          </ac:spMkLst>
        </pc:spChg>
      </pc:sldChg>
      <pc:sldChg chg="modSp mod">
        <pc:chgData name="Clara Passos" userId="d1a525958e0fb6f6" providerId="LiveId" clId="{742B7A03-8205-4E41-883B-3874760841BE}" dt="2021-01-27T19:13:44.441" v="805" actId="1076"/>
        <pc:sldMkLst>
          <pc:docMk/>
          <pc:sldMk cId="0" sldId="515"/>
        </pc:sldMkLst>
        <pc:spChg chg="mod">
          <ac:chgData name="Clara Passos" userId="d1a525958e0fb6f6" providerId="LiveId" clId="{742B7A03-8205-4E41-883B-3874760841BE}" dt="2021-01-27T19:13:44.441" v="805" actId="1076"/>
          <ac:spMkLst>
            <pc:docMk/>
            <pc:sldMk cId="0" sldId="515"/>
            <ac:spMk id="60418" creationId="{EC3246C7-2988-4149-9BB2-086BC72DFF1C}"/>
          </ac:spMkLst>
        </pc:spChg>
      </pc:sldChg>
      <pc:sldChg chg="modSp mod">
        <pc:chgData name="Clara Passos" userId="d1a525958e0fb6f6" providerId="LiveId" clId="{742B7A03-8205-4E41-883B-3874760841BE}" dt="2021-01-27T19:14:34.560" v="809" actId="2711"/>
        <pc:sldMkLst>
          <pc:docMk/>
          <pc:sldMk cId="0" sldId="519"/>
        </pc:sldMkLst>
        <pc:spChg chg="mod">
          <ac:chgData name="Clara Passos" userId="d1a525958e0fb6f6" providerId="LiveId" clId="{742B7A03-8205-4E41-883B-3874760841BE}" dt="2021-01-27T19:14:34.560" v="809" actId="2711"/>
          <ac:spMkLst>
            <pc:docMk/>
            <pc:sldMk cId="0" sldId="519"/>
            <ac:spMk id="62466" creationId="{24AA821A-1BBA-4A5D-8D75-4A656C6868B8}"/>
          </ac:spMkLst>
        </pc:spChg>
      </pc:sldChg>
      <pc:sldChg chg="modSp mod">
        <pc:chgData name="Clara Passos" userId="d1a525958e0fb6f6" providerId="LiveId" clId="{742B7A03-8205-4E41-883B-3874760841BE}" dt="2021-01-27T19:14:27.408" v="808" actId="2711"/>
        <pc:sldMkLst>
          <pc:docMk/>
          <pc:sldMk cId="0" sldId="521"/>
        </pc:sldMkLst>
        <pc:spChg chg="mod">
          <ac:chgData name="Clara Passos" userId="d1a525958e0fb6f6" providerId="LiveId" clId="{742B7A03-8205-4E41-883B-3874760841BE}" dt="2021-01-27T19:14:27.408" v="808" actId="2711"/>
          <ac:spMkLst>
            <pc:docMk/>
            <pc:sldMk cId="0" sldId="521"/>
            <ac:spMk id="63490" creationId="{9D51C7A6-55DA-4F71-AAE9-0EF1507B9A95}"/>
          </ac:spMkLst>
        </pc:spChg>
      </pc:sldChg>
      <pc:sldChg chg="modSp mod">
        <pc:chgData name="Clara Passos" userId="d1a525958e0fb6f6" providerId="LiveId" clId="{742B7A03-8205-4E41-883B-3874760841BE}" dt="2021-01-27T19:14:20.810" v="807" actId="2711"/>
        <pc:sldMkLst>
          <pc:docMk/>
          <pc:sldMk cId="0" sldId="523"/>
        </pc:sldMkLst>
        <pc:spChg chg="mod">
          <ac:chgData name="Clara Passos" userId="d1a525958e0fb6f6" providerId="LiveId" clId="{742B7A03-8205-4E41-883B-3874760841BE}" dt="2021-01-27T19:14:20.810" v="807" actId="2711"/>
          <ac:spMkLst>
            <pc:docMk/>
            <pc:sldMk cId="0" sldId="523"/>
            <ac:spMk id="64514" creationId="{B82F46B5-A875-4EBA-A9B8-A670A7D1349A}"/>
          </ac:spMkLst>
        </pc:spChg>
      </pc:sldChg>
      <pc:sldChg chg="modSp mod">
        <pc:chgData name="Clara Passos" userId="d1a525958e0fb6f6" providerId="LiveId" clId="{742B7A03-8205-4E41-883B-3874760841BE}" dt="2021-01-27T19:14:13.776" v="806" actId="2711"/>
        <pc:sldMkLst>
          <pc:docMk/>
          <pc:sldMk cId="0" sldId="525"/>
        </pc:sldMkLst>
        <pc:spChg chg="mod">
          <ac:chgData name="Clara Passos" userId="d1a525958e0fb6f6" providerId="LiveId" clId="{742B7A03-8205-4E41-883B-3874760841BE}" dt="2021-01-27T19:14:13.776" v="806" actId="2711"/>
          <ac:spMkLst>
            <pc:docMk/>
            <pc:sldMk cId="0" sldId="525"/>
            <ac:spMk id="65538" creationId="{CC1C71F4-0A63-4610-9A57-1630031BD842}"/>
          </ac:spMkLst>
        </pc:spChg>
      </pc:sldChg>
      <pc:sldChg chg="modSp mod">
        <pc:chgData name="Clara Passos" userId="d1a525958e0fb6f6" providerId="LiveId" clId="{742B7A03-8205-4E41-883B-3874760841BE}" dt="2021-01-02T22:22:17.253" v="9" actId="114"/>
        <pc:sldMkLst>
          <pc:docMk/>
          <pc:sldMk cId="0" sldId="527"/>
        </pc:sldMkLst>
        <pc:spChg chg="mod">
          <ac:chgData name="Clara Passos" userId="d1a525958e0fb6f6" providerId="LiveId" clId="{742B7A03-8205-4E41-883B-3874760841BE}" dt="2021-01-02T22:22:17.253" v="9" actId="114"/>
          <ac:spMkLst>
            <pc:docMk/>
            <pc:sldMk cId="0" sldId="527"/>
            <ac:spMk id="66562" creationId="{0B2DC697-9626-4D3F-938A-69454055BCCE}"/>
          </ac:spMkLst>
        </pc:spChg>
      </pc:sldChg>
      <pc:sldChg chg="delSp modSp mod">
        <pc:chgData name="Clara Passos" userId="d1a525958e0fb6f6" providerId="LiveId" clId="{742B7A03-8205-4E41-883B-3874760841BE}" dt="2021-01-03T16:16:08.604" v="28" actId="478"/>
        <pc:sldMkLst>
          <pc:docMk/>
          <pc:sldMk cId="0" sldId="529"/>
        </pc:sldMkLst>
        <pc:spChg chg="mod">
          <ac:chgData name="Clara Passos" userId="d1a525958e0fb6f6" providerId="LiveId" clId="{742B7A03-8205-4E41-883B-3874760841BE}" dt="2021-01-02T22:22:07.788" v="7" actId="114"/>
          <ac:spMkLst>
            <pc:docMk/>
            <pc:sldMk cId="0" sldId="529"/>
            <ac:spMk id="67586" creationId="{421A53A5-23E2-44A7-BC3B-5EA4B2139E9A}"/>
          </ac:spMkLst>
        </pc:spChg>
        <pc:spChg chg="del">
          <ac:chgData name="Clara Passos" userId="d1a525958e0fb6f6" providerId="LiveId" clId="{742B7A03-8205-4E41-883B-3874760841BE}" dt="2021-01-03T16:16:08.604" v="28" actId="478"/>
          <ac:spMkLst>
            <pc:docMk/>
            <pc:sldMk cId="0" sldId="529"/>
            <ac:spMk id="67587" creationId="{B716FD4E-E4EA-411A-84C1-367AFF11CAC7}"/>
          </ac:spMkLst>
        </pc:spChg>
      </pc:sldChg>
      <pc:sldChg chg="modSp mod">
        <pc:chgData name="Clara Passos" userId="d1a525958e0fb6f6" providerId="LiveId" clId="{742B7A03-8205-4E41-883B-3874760841BE}" dt="2021-01-20T20:08:01.226" v="774" actId="122"/>
        <pc:sldMkLst>
          <pc:docMk/>
          <pc:sldMk cId="3051071827" sldId="530"/>
        </pc:sldMkLst>
        <pc:spChg chg="mod">
          <ac:chgData name="Clara Passos" userId="d1a525958e0fb6f6" providerId="LiveId" clId="{742B7A03-8205-4E41-883B-3874760841BE}" dt="2021-01-20T20:08:01.226" v="774" actId="122"/>
          <ac:spMkLst>
            <pc:docMk/>
            <pc:sldMk cId="3051071827" sldId="530"/>
            <ac:spMk id="68611" creationId="{6CD7EE42-ACBB-40CB-980C-763D78E0CA3C}"/>
          </ac:spMkLst>
        </pc:spChg>
      </pc:sldChg>
      <pc:sldChg chg="modSp mod">
        <pc:chgData name="Clara Passos" userId="d1a525958e0fb6f6" providerId="LiveId" clId="{742B7A03-8205-4E41-883B-3874760841BE}" dt="2021-01-20T20:08:19.169" v="777" actId="122"/>
        <pc:sldMkLst>
          <pc:docMk/>
          <pc:sldMk cId="2013842933" sldId="531"/>
        </pc:sldMkLst>
        <pc:spChg chg="mod">
          <ac:chgData name="Clara Passos" userId="d1a525958e0fb6f6" providerId="LiveId" clId="{742B7A03-8205-4E41-883B-3874760841BE}" dt="2021-01-20T20:08:19.169" v="777" actId="122"/>
          <ac:spMkLst>
            <pc:docMk/>
            <pc:sldMk cId="2013842933" sldId="531"/>
            <ac:spMk id="68611" creationId="{6CD7EE42-ACBB-40CB-980C-763D78E0CA3C}"/>
          </ac:spMkLst>
        </pc:spChg>
      </pc:sldChg>
      <pc:sldChg chg="modSp mod">
        <pc:chgData name="Clara Passos" userId="d1a525958e0fb6f6" providerId="LiveId" clId="{742B7A03-8205-4E41-883B-3874760841BE}" dt="2021-01-20T20:08:24.428" v="778" actId="122"/>
        <pc:sldMkLst>
          <pc:docMk/>
          <pc:sldMk cId="2500481899" sldId="532"/>
        </pc:sldMkLst>
        <pc:spChg chg="mod">
          <ac:chgData name="Clara Passos" userId="d1a525958e0fb6f6" providerId="LiveId" clId="{742B7A03-8205-4E41-883B-3874760841BE}" dt="2021-01-20T20:08:24.428" v="778" actId="122"/>
          <ac:spMkLst>
            <pc:docMk/>
            <pc:sldMk cId="2500481899" sldId="532"/>
            <ac:spMk id="68611" creationId="{6CD7EE42-ACBB-40CB-980C-763D78E0CA3C}"/>
          </ac:spMkLst>
        </pc:spChg>
      </pc:sldChg>
      <pc:sldChg chg="modSp mod">
        <pc:chgData name="Clara Passos" userId="d1a525958e0fb6f6" providerId="LiveId" clId="{742B7A03-8205-4E41-883B-3874760841BE}" dt="2021-01-20T20:08:32.344" v="779" actId="122"/>
        <pc:sldMkLst>
          <pc:docMk/>
          <pc:sldMk cId="2716152055" sldId="533"/>
        </pc:sldMkLst>
        <pc:spChg chg="mod">
          <ac:chgData name="Clara Passos" userId="d1a525958e0fb6f6" providerId="LiveId" clId="{742B7A03-8205-4E41-883B-3874760841BE}" dt="2021-01-20T20:08:32.344" v="779" actId="122"/>
          <ac:spMkLst>
            <pc:docMk/>
            <pc:sldMk cId="2716152055" sldId="533"/>
            <ac:spMk id="68611" creationId="{6CD7EE42-ACBB-40CB-980C-763D78E0CA3C}"/>
          </ac:spMkLst>
        </pc:spChg>
      </pc:sldChg>
      <pc:sldChg chg="modSp">
        <pc:chgData name="Clara Passos" userId="d1a525958e0fb6f6" providerId="LiveId" clId="{742B7A03-8205-4E41-883B-3874760841BE}" dt="2021-01-02T22:23:38.441" v="25" actId="1076"/>
        <pc:sldMkLst>
          <pc:docMk/>
          <pc:sldMk cId="0" sldId="544"/>
        </pc:sldMkLst>
        <pc:spChg chg="mod">
          <ac:chgData name="Clara Passos" userId="d1a525958e0fb6f6" providerId="LiveId" clId="{742B7A03-8205-4E41-883B-3874760841BE}" dt="2021-01-02T22:23:38.441" v="25" actId="1076"/>
          <ac:spMkLst>
            <pc:docMk/>
            <pc:sldMk cId="0" sldId="544"/>
            <ac:spMk id="81922" creationId="{96A816D0-2E97-48E9-8329-94B2E5D7D35D}"/>
          </ac:spMkLst>
        </pc:spChg>
      </pc:sldChg>
      <pc:sldChg chg="addSp modSp new mod">
        <pc:chgData name="Clara Passos" userId="d1a525958e0fb6f6" providerId="LiveId" clId="{742B7A03-8205-4E41-883B-3874760841BE}" dt="2021-01-03T16:17:03.317" v="71" actId="1076"/>
        <pc:sldMkLst>
          <pc:docMk/>
          <pc:sldMk cId="2522477568" sldId="547"/>
        </pc:sldMkLst>
        <pc:spChg chg="add mod">
          <ac:chgData name="Clara Passos" userId="d1a525958e0fb6f6" providerId="LiveId" clId="{742B7A03-8205-4E41-883B-3874760841BE}" dt="2021-01-03T16:17:03.317" v="71" actId="1076"/>
          <ac:spMkLst>
            <pc:docMk/>
            <pc:sldMk cId="2522477568" sldId="547"/>
            <ac:spMk id="2" creationId="{69B80651-45E9-4582-A3EA-B06A48B2E0E9}"/>
          </ac:spMkLst>
        </pc:spChg>
      </pc:sldChg>
      <pc:sldChg chg="new">
        <pc:chgData name="Clara Passos" userId="d1a525958e0fb6f6" providerId="LiveId" clId="{742B7A03-8205-4E41-883B-3874760841BE}" dt="2021-01-03T16:17:08.710" v="72" actId="680"/>
        <pc:sldMkLst>
          <pc:docMk/>
          <pc:sldMk cId="1920361260" sldId="548"/>
        </pc:sldMkLst>
      </pc:sldChg>
      <pc:sldChg chg="modSp new mod">
        <pc:chgData name="Clara Passos" userId="d1a525958e0fb6f6" providerId="LiveId" clId="{742B7A03-8205-4E41-883B-3874760841BE}" dt="2021-01-14T21:09:36.253" v="631" actId="20577"/>
        <pc:sldMkLst>
          <pc:docMk/>
          <pc:sldMk cId="2093961869" sldId="549"/>
        </pc:sldMkLst>
        <pc:spChg chg="mod">
          <ac:chgData name="Clara Passos" userId="d1a525958e0fb6f6" providerId="LiveId" clId="{742B7A03-8205-4E41-883B-3874760841BE}" dt="2021-01-14T21:09:36.253" v="631" actId="20577"/>
          <ac:spMkLst>
            <pc:docMk/>
            <pc:sldMk cId="2093961869" sldId="549"/>
            <ac:spMk id="2" creationId="{E0E4D4CE-306D-4E28-A14B-A1E60DA1D8CA}"/>
          </ac:spMkLst>
        </pc:spChg>
        <pc:spChg chg="mod">
          <ac:chgData name="Clara Passos" userId="d1a525958e0fb6f6" providerId="LiveId" clId="{742B7A03-8205-4E41-883B-3874760841BE}" dt="2021-01-14T21:09:33.358" v="626" actId="20577"/>
          <ac:spMkLst>
            <pc:docMk/>
            <pc:sldMk cId="2093961869" sldId="549"/>
            <ac:spMk id="3" creationId="{8FD0732C-92DF-4D00-B64E-8593E4A0F076}"/>
          </ac:spMkLst>
        </pc:spChg>
      </pc:sldChg>
      <pc:sldChg chg="addSp delSp modSp mod">
        <pc:chgData name="Clara Passos" userId="d1a525958e0fb6f6" providerId="LiveId" clId="{742B7A03-8205-4E41-883B-3874760841BE}" dt="2021-01-14T20:47:53.553" v="407" actId="20577"/>
        <pc:sldMkLst>
          <pc:docMk/>
          <pc:sldMk cId="3378289549" sldId="550"/>
        </pc:sldMkLst>
        <pc:spChg chg="del">
          <ac:chgData name="Clara Passos" userId="d1a525958e0fb6f6" providerId="LiveId" clId="{742B7A03-8205-4E41-883B-3874760841BE}" dt="2021-01-14T20:47:11.783" v="394" actId="478"/>
          <ac:spMkLst>
            <pc:docMk/>
            <pc:sldMk cId="3378289549" sldId="550"/>
            <ac:spMk id="2" creationId="{E0E4D4CE-306D-4E28-A14B-A1E60DA1D8CA}"/>
          </ac:spMkLst>
        </pc:spChg>
        <pc:spChg chg="mod">
          <ac:chgData name="Clara Passos" userId="d1a525958e0fb6f6" providerId="LiveId" clId="{742B7A03-8205-4E41-883B-3874760841BE}" dt="2021-01-14T20:47:53.553" v="407" actId="20577"/>
          <ac:spMkLst>
            <pc:docMk/>
            <pc:sldMk cId="3378289549" sldId="550"/>
            <ac:spMk id="3" creationId="{8FD0732C-92DF-4D00-B64E-8593E4A0F076}"/>
          </ac:spMkLst>
        </pc:spChg>
        <pc:spChg chg="add del mod">
          <ac:chgData name="Clara Passos" userId="d1a525958e0fb6f6" providerId="LiveId" clId="{742B7A03-8205-4E41-883B-3874760841BE}" dt="2021-01-14T20:47:13.999" v="395" actId="478"/>
          <ac:spMkLst>
            <pc:docMk/>
            <pc:sldMk cId="3378289549" sldId="550"/>
            <ac:spMk id="5" creationId="{99BF780D-A056-4C28-B9DF-BE009B796859}"/>
          </ac:spMkLst>
        </pc:spChg>
      </pc:sldChg>
      <pc:sldChg chg="modSp mod">
        <pc:chgData name="Clara Passos" userId="d1a525958e0fb6f6" providerId="LiveId" clId="{742B7A03-8205-4E41-883B-3874760841BE}" dt="2021-01-14T20:48:30.941" v="419" actId="20577"/>
        <pc:sldMkLst>
          <pc:docMk/>
          <pc:sldMk cId="2764312920" sldId="551"/>
        </pc:sldMkLst>
        <pc:spChg chg="mod">
          <ac:chgData name="Clara Passos" userId="d1a525958e0fb6f6" providerId="LiveId" clId="{742B7A03-8205-4E41-883B-3874760841BE}" dt="2021-01-14T20:48:30.941" v="419" actId="20577"/>
          <ac:spMkLst>
            <pc:docMk/>
            <pc:sldMk cId="2764312920" sldId="551"/>
            <ac:spMk id="3" creationId="{8FD0732C-92DF-4D00-B64E-8593E4A0F076}"/>
          </ac:spMkLst>
        </pc:spChg>
      </pc:sldChg>
      <pc:sldChg chg="modSp mod">
        <pc:chgData name="Clara Passos" userId="d1a525958e0fb6f6" providerId="LiveId" clId="{742B7A03-8205-4E41-883B-3874760841BE}" dt="2021-01-14T20:49:29.097" v="431"/>
        <pc:sldMkLst>
          <pc:docMk/>
          <pc:sldMk cId="2197217972" sldId="552"/>
        </pc:sldMkLst>
        <pc:spChg chg="mod">
          <ac:chgData name="Clara Passos" userId="d1a525958e0fb6f6" providerId="LiveId" clId="{742B7A03-8205-4E41-883B-3874760841BE}" dt="2021-01-14T20:49:29.097" v="431"/>
          <ac:spMkLst>
            <pc:docMk/>
            <pc:sldMk cId="2197217972" sldId="552"/>
            <ac:spMk id="3" creationId="{8FD0732C-92DF-4D00-B64E-8593E4A0F076}"/>
          </ac:spMkLst>
        </pc:spChg>
      </pc:sldChg>
      <pc:sldChg chg="modSp mod">
        <pc:chgData name="Clara Passos" userId="d1a525958e0fb6f6" providerId="LiveId" clId="{742B7A03-8205-4E41-883B-3874760841BE}" dt="2021-01-14T20:50:00.569" v="436"/>
        <pc:sldMkLst>
          <pc:docMk/>
          <pc:sldMk cId="780532222" sldId="553"/>
        </pc:sldMkLst>
        <pc:spChg chg="mod">
          <ac:chgData name="Clara Passos" userId="d1a525958e0fb6f6" providerId="LiveId" clId="{742B7A03-8205-4E41-883B-3874760841BE}" dt="2021-01-14T20:50:00.569" v="436"/>
          <ac:spMkLst>
            <pc:docMk/>
            <pc:sldMk cId="780532222" sldId="553"/>
            <ac:spMk id="3" creationId="{8FD0732C-92DF-4D00-B64E-8593E4A0F076}"/>
          </ac:spMkLst>
        </pc:spChg>
      </pc:sldChg>
      <pc:sldChg chg="new del">
        <pc:chgData name="Clara Passos" userId="d1a525958e0fb6f6" providerId="LiveId" clId="{742B7A03-8205-4E41-883B-3874760841BE}" dt="2021-01-14T20:49:36.600" v="433" actId="47"/>
        <pc:sldMkLst>
          <pc:docMk/>
          <pc:sldMk cId="4026390711" sldId="553"/>
        </pc:sldMkLst>
      </pc:sldChg>
      <pc:sldChg chg="modSp mod">
        <pc:chgData name="Clara Passos" userId="d1a525958e0fb6f6" providerId="LiveId" clId="{742B7A03-8205-4E41-883B-3874760841BE}" dt="2021-01-27T19:12:33.087" v="786" actId="1076"/>
        <pc:sldMkLst>
          <pc:docMk/>
          <pc:sldMk cId="3715042569" sldId="554"/>
        </pc:sldMkLst>
        <pc:spChg chg="mod">
          <ac:chgData name="Clara Passos" userId="d1a525958e0fb6f6" providerId="LiveId" clId="{742B7A03-8205-4E41-883B-3874760841BE}" dt="2021-01-27T19:12:33.087" v="786" actId="1076"/>
          <ac:spMkLst>
            <pc:docMk/>
            <pc:sldMk cId="3715042569" sldId="554"/>
            <ac:spMk id="3" creationId="{F3CF38A8-F8F8-4C3C-9503-E8407BDAE0AC}"/>
          </ac:spMkLst>
        </pc:spChg>
      </pc:sldChg>
      <pc:sldChg chg="new">
        <pc:chgData name="Clara Passos" userId="d1a525958e0fb6f6" providerId="LiveId" clId="{742B7A03-8205-4E41-883B-3874760841BE}" dt="2021-01-14T20:53:26.461" v="442" actId="680"/>
        <pc:sldMkLst>
          <pc:docMk/>
          <pc:sldMk cId="2984108615" sldId="555"/>
        </pc:sldMkLst>
      </pc:sldChg>
      <pc:sldChg chg="addSp delSp modSp mod">
        <pc:chgData name="Clara Passos" userId="d1a525958e0fb6f6" providerId="LiveId" clId="{742B7A03-8205-4E41-883B-3874760841BE}" dt="2021-01-20T20:03:23.518" v="660" actId="122"/>
        <pc:sldMkLst>
          <pc:docMk/>
          <pc:sldMk cId="2513823085" sldId="556"/>
        </pc:sldMkLst>
        <pc:spChg chg="mod">
          <ac:chgData name="Clara Passos" userId="d1a525958e0fb6f6" providerId="LiveId" clId="{742B7A03-8205-4E41-883B-3874760841BE}" dt="2021-01-14T20:55:05.398" v="448" actId="14100"/>
          <ac:spMkLst>
            <pc:docMk/>
            <pc:sldMk cId="2513823085" sldId="556"/>
            <ac:spMk id="2" creationId="{CED02C61-49E7-4CE6-921D-AE5120E28A6E}"/>
          </ac:spMkLst>
        </pc:spChg>
        <pc:spChg chg="mod">
          <ac:chgData name="Clara Passos" userId="d1a525958e0fb6f6" providerId="LiveId" clId="{742B7A03-8205-4E41-883B-3874760841BE}" dt="2021-01-20T20:03:23.518" v="660" actId="122"/>
          <ac:spMkLst>
            <pc:docMk/>
            <pc:sldMk cId="2513823085" sldId="556"/>
            <ac:spMk id="3" creationId="{54601C07-377D-4A43-95E5-BED56BB662F4}"/>
          </ac:spMkLst>
        </pc:spChg>
        <pc:picChg chg="add del">
          <ac:chgData name="Clara Passos" userId="d1a525958e0fb6f6" providerId="LiveId" clId="{742B7A03-8205-4E41-883B-3874760841BE}" dt="2021-01-14T20:54:48.464" v="446"/>
          <ac:picMkLst>
            <pc:docMk/>
            <pc:sldMk cId="2513823085" sldId="556"/>
            <ac:picMk id="4" creationId="{BDFCDD0D-FD64-4FF3-8B58-2A6E9968A44D}"/>
          </ac:picMkLst>
        </pc:picChg>
      </pc:sldChg>
      <pc:sldChg chg="del">
        <pc:chgData name="Clara Passos" userId="d1a525958e0fb6f6" providerId="LiveId" clId="{742B7A03-8205-4E41-883B-3874760841BE}" dt="2021-01-14T20:54:28.741" v="443" actId="47"/>
        <pc:sldMkLst>
          <pc:docMk/>
          <pc:sldMk cId="3455810770" sldId="556"/>
        </pc:sldMkLst>
      </pc:sldChg>
      <pc:sldChg chg="modSp mod">
        <pc:chgData name="Clara Passos" userId="d1a525958e0fb6f6" providerId="LiveId" clId="{742B7A03-8205-4E41-883B-3874760841BE}" dt="2021-01-14T20:57:37.580" v="489" actId="122"/>
        <pc:sldMkLst>
          <pc:docMk/>
          <pc:sldMk cId="4276179065" sldId="557"/>
        </pc:sldMkLst>
        <pc:spChg chg="mod">
          <ac:chgData name="Clara Passos" userId="d1a525958e0fb6f6" providerId="LiveId" clId="{742B7A03-8205-4E41-883B-3874760841BE}" dt="2021-01-14T20:57:37.580" v="489" actId="122"/>
          <ac:spMkLst>
            <pc:docMk/>
            <pc:sldMk cId="4276179065" sldId="557"/>
            <ac:spMk id="3" creationId="{E20331C6-0F63-40CF-9DE9-67C247C6A0E1}"/>
          </ac:spMkLst>
        </pc:spChg>
      </pc:sldChg>
      <pc:sldChg chg="addSp delSp modSp mod">
        <pc:chgData name="Clara Passos" userId="d1a525958e0fb6f6" providerId="LiveId" clId="{742B7A03-8205-4E41-883B-3874760841BE}" dt="2021-01-20T20:03:30.245" v="661" actId="122"/>
        <pc:sldMkLst>
          <pc:docMk/>
          <pc:sldMk cId="3213136658" sldId="558"/>
        </pc:sldMkLst>
        <pc:spChg chg="del">
          <ac:chgData name="Clara Passos" userId="d1a525958e0fb6f6" providerId="LiveId" clId="{742B7A03-8205-4E41-883B-3874760841BE}" dt="2021-01-14T20:56:12.742" v="457" actId="478"/>
          <ac:spMkLst>
            <pc:docMk/>
            <pc:sldMk cId="3213136658" sldId="558"/>
            <ac:spMk id="2" creationId="{CED02C61-49E7-4CE6-921D-AE5120E28A6E}"/>
          </ac:spMkLst>
        </pc:spChg>
        <pc:spChg chg="mod">
          <ac:chgData name="Clara Passos" userId="d1a525958e0fb6f6" providerId="LiveId" clId="{742B7A03-8205-4E41-883B-3874760841BE}" dt="2021-01-20T20:03:30.245" v="661" actId="122"/>
          <ac:spMkLst>
            <pc:docMk/>
            <pc:sldMk cId="3213136658" sldId="558"/>
            <ac:spMk id="3" creationId="{54601C07-377D-4A43-95E5-BED56BB662F4}"/>
          </ac:spMkLst>
        </pc:spChg>
        <pc:spChg chg="add del mod">
          <ac:chgData name="Clara Passos" userId="d1a525958e0fb6f6" providerId="LiveId" clId="{742B7A03-8205-4E41-883B-3874760841BE}" dt="2021-01-14T20:56:14.410" v="458" actId="478"/>
          <ac:spMkLst>
            <pc:docMk/>
            <pc:sldMk cId="3213136658" sldId="558"/>
            <ac:spMk id="5" creationId="{DE484757-A7AB-478D-95C3-064645E60522}"/>
          </ac:spMkLst>
        </pc:spChg>
      </pc:sldChg>
      <pc:sldChg chg="modSp mod">
        <pc:chgData name="Clara Passos" userId="d1a525958e0fb6f6" providerId="LiveId" clId="{742B7A03-8205-4E41-883B-3874760841BE}" dt="2021-01-14T20:58:41.508" v="504" actId="14100"/>
        <pc:sldMkLst>
          <pc:docMk/>
          <pc:sldMk cId="1981712448" sldId="559"/>
        </pc:sldMkLst>
        <pc:spChg chg="mod">
          <ac:chgData name="Clara Passos" userId="d1a525958e0fb6f6" providerId="LiveId" clId="{742B7A03-8205-4E41-883B-3874760841BE}" dt="2021-01-14T20:58:41.508" v="504" actId="14100"/>
          <ac:spMkLst>
            <pc:docMk/>
            <pc:sldMk cId="1981712448" sldId="559"/>
            <ac:spMk id="3" creationId="{E20331C6-0F63-40CF-9DE9-67C247C6A0E1}"/>
          </ac:spMkLst>
        </pc:spChg>
      </pc:sldChg>
      <pc:sldChg chg="modSp mod">
        <pc:chgData name="Clara Passos" userId="d1a525958e0fb6f6" providerId="LiveId" clId="{742B7A03-8205-4E41-883B-3874760841BE}" dt="2021-01-20T20:03:35.448" v="662" actId="122"/>
        <pc:sldMkLst>
          <pc:docMk/>
          <pc:sldMk cId="2084461341" sldId="560"/>
        </pc:sldMkLst>
        <pc:spChg chg="mod">
          <ac:chgData name="Clara Passos" userId="d1a525958e0fb6f6" providerId="LiveId" clId="{742B7A03-8205-4E41-883B-3874760841BE}" dt="2021-01-20T20:03:35.448" v="662" actId="122"/>
          <ac:spMkLst>
            <pc:docMk/>
            <pc:sldMk cId="2084461341" sldId="560"/>
            <ac:spMk id="3" creationId="{54601C07-377D-4A43-95E5-BED56BB662F4}"/>
          </ac:spMkLst>
        </pc:spChg>
      </pc:sldChg>
      <pc:sldChg chg="modSp mod">
        <pc:chgData name="Clara Passos" userId="d1a525958e0fb6f6" providerId="LiveId" clId="{742B7A03-8205-4E41-883B-3874760841BE}" dt="2021-01-14T20:59:25.883" v="517" actId="1076"/>
        <pc:sldMkLst>
          <pc:docMk/>
          <pc:sldMk cId="1659810006" sldId="561"/>
        </pc:sldMkLst>
        <pc:spChg chg="mod">
          <ac:chgData name="Clara Passos" userId="d1a525958e0fb6f6" providerId="LiveId" clId="{742B7A03-8205-4E41-883B-3874760841BE}" dt="2021-01-14T20:59:25.883" v="517" actId="1076"/>
          <ac:spMkLst>
            <pc:docMk/>
            <pc:sldMk cId="1659810006" sldId="561"/>
            <ac:spMk id="3" creationId="{E20331C6-0F63-40CF-9DE9-67C247C6A0E1}"/>
          </ac:spMkLst>
        </pc:spChg>
      </pc:sldChg>
      <pc:sldChg chg="modSp mod">
        <pc:chgData name="Clara Passos" userId="d1a525958e0fb6f6" providerId="LiveId" clId="{742B7A03-8205-4E41-883B-3874760841BE}" dt="2021-01-20T20:03:48.505" v="663" actId="122"/>
        <pc:sldMkLst>
          <pc:docMk/>
          <pc:sldMk cId="2732723274" sldId="562"/>
        </pc:sldMkLst>
        <pc:spChg chg="mod">
          <ac:chgData name="Clara Passos" userId="d1a525958e0fb6f6" providerId="LiveId" clId="{742B7A03-8205-4E41-883B-3874760841BE}" dt="2021-01-20T20:03:48.505" v="663" actId="122"/>
          <ac:spMkLst>
            <pc:docMk/>
            <pc:sldMk cId="2732723274" sldId="562"/>
            <ac:spMk id="3" creationId="{54601C07-377D-4A43-95E5-BED56BB662F4}"/>
          </ac:spMkLst>
        </pc:spChg>
      </pc:sldChg>
      <pc:sldChg chg="new">
        <pc:chgData name="Clara Passos" userId="d1a525958e0fb6f6" providerId="LiveId" clId="{742B7A03-8205-4E41-883B-3874760841BE}" dt="2021-01-14T20:59:35.825" v="518" actId="680"/>
        <pc:sldMkLst>
          <pc:docMk/>
          <pc:sldMk cId="1998184694" sldId="563"/>
        </pc:sldMkLst>
      </pc:sldChg>
      <pc:sldChg chg="modSp mod">
        <pc:chgData name="Clara Passos" userId="d1a525958e0fb6f6" providerId="LiveId" clId="{742B7A03-8205-4E41-883B-3874760841BE}" dt="2021-01-14T21:01:20.664" v="545" actId="20577"/>
        <pc:sldMkLst>
          <pc:docMk/>
          <pc:sldMk cId="1279448877" sldId="564"/>
        </pc:sldMkLst>
        <pc:spChg chg="mod">
          <ac:chgData name="Clara Passos" userId="d1a525958e0fb6f6" providerId="LiveId" clId="{742B7A03-8205-4E41-883B-3874760841BE}" dt="2021-01-14T21:00:50.437" v="530" actId="113"/>
          <ac:spMkLst>
            <pc:docMk/>
            <pc:sldMk cId="1279448877" sldId="564"/>
            <ac:spMk id="2" creationId="{E0E4D4CE-306D-4E28-A14B-A1E60DA1D8CA}"/>
          </ac:spMkLst>
        </pc:spChg>
        <pc:spChg chg="mod">
          <ac:chgData name="Clara Passos" userId="d1a525958e0fb6f6" providerId="LiveId" clId="{742B7A03-8205-4E41-883B-3874760841BE}" dt="2021-01-14T21:01:20.664" v="545" actId="20577"/>
          <ac:spMkLst>
            <pc:docMk/>
            <pc:sldMk cId="1279448877" sldId="564"/>
            <ac:spMk id="3" creationId="{8FD0732C-92DF-4D00-B64E-8593E4A0F076}"/>
          </ac:spMkLst>
        </pc:spChg>
      </pc:sldChg>
      <pc:sldChg chg="modSp mod">
        <pc:chgData name="Clara Passos" userId="d1a525958e0fb6f6" providerId="LiveId" clId="{742B7A03-8205-4E41-883B-3874760841BE}" dt="2021-01-14T21:02:33.135" v="556"/>
        <pc:sldMkLst>
          <pc:docMk/>
          <pc:sldMk cId="2444790577" sldId="565"/>
        </pc:sldMkLst>
        <pc:spChg chg="mod">
          <ac:chgData name="Clara Passos" userId="d1a525958e0fb6f6" providerId="LiveId" clId="{742B7A03-8205-4E41-883B-3874760841BE}" dt="2021-01-14T21:02:33.135" v="556"/>
          <ac:spMkLst>
            <pc:docMk/>
            <pc:sldMk cId="2444790577" sldId="565"/>
            <ac:spMk id="3" creationId="{8FD0732C-92DF-4D00-B64E-8593E4A0F076}"/>
          </ac:spMkLst>
        </pc:spChg>
      </pc:sldChg>
      <pc:sldChg chg="modSp mod">
        <pc:chgData name="Clara Passos" userId="d1a525958e0fb6f6" providerId="LiveId" clId="{742B7A03-8205-4E41-883B-3874760841BE}" dt="2021-01-14T21:03:28.032" v="571" actId="20577"/>
        <pc:sldMkLst>
          <pc:docMk/>
          <pc:sldMk cId="3922521474" sldId="566"/>
        </pc:sldMkLst>
        <pc:spChg chg="mod">
          <ac:chgData name="Clara Passos" userId="d1a525958e0fb6f6" providerId="LiveId" clId="{742B7A03-8205-4E41-883B-3874760841BE}" dt="2021-01-14T21:03:28.032" v="571" actId="20577"/>
          <ac:spMkLst>
            <pc:docMk/>
            <pc:sldMk cId="3922521474" sldId="566"/>
            <ac:spMk id="3" creationId="{8FD0732C-92DF-4D00-B64E-8593E4A0F076}"/>
          </ac:spMkLst>
        </pc:spChg>
      </pc:sldChg>
      <pc:sldChg chg="modSp mod">
        <pc:chgData name="Clara Passos" userId="d1a525958e0fb6f6" providerId="LiveId" clId="{742B7A03-8205-4E41-883B-3874760841BE}" dt="2021-01-14T21:04:09.920" v="588" actId="20577"/>
        <pc:sldMkLst>
          <pc:docMk/>
          <pc:sldMk cId="1001714426" sldId="567"/>
        </pc:sldMkLst>
        <pc:spChg chg="mod">
          <ac:chgData name="Clara Passos" userId="d1a525958e0fb6f6" providerId="LiveId" clId="{742B7A03-8205-4E41-883B-3874760841BE}" dt="2021-01-14T21:04:09.920" v="588" actId="20577"/>
          <ac:spMkLst>
            <pc:docMk/>
            <pc:sldMk cId="1001714426" sldId="567"/>
            <ac:spMk id="3" creationId="{8FD0732C-92DF-4D00-B64E-8593E4A0F076}"/>
          </ac:spMkLst>
        </pc:spChg>
      </pc:sldChg>
      <pc:sldChg chg="addSp delSp modSp mod">
        <pc:chgData name="Clara Passos" userId="d1a525958e0fb6f6" providerId="LiveId" clId="{742B7A03-8205-4E41-883B-3874760841BE}" dt="2021-01-27T19:12:45.185" v="788" actId="1076"/>
        <pc:sldMkLst>
          <pc:docMk/>
          <pc:sldMk cId="71639163" sldId="568"/>
        </pc:sldMkLst>
        <pc:spChg chg="mod">
          <ac:chgData name="Clara Passos" userId="d1a525958e0fb6f6" providerId="LiveId" clId="{742B7A03-8205-4E41-883B-3874760841BE}" dt="2021-01-27T19:12:45.185" v="788" actId="1076"/>
          <ac:spMkLst>
            <pc:docMk/>
            <pc:sldMk cId="71639163" sldId="568"/>
            <ac:spMk id="3" creationId="{F3CF38A8-F8F8-4C3C-9503-E8407BDAE0AC}"/>
          </ac:spMkLst>
        </pc:spChg>
        <pc:spChg chg="add del">
          <ac:chgData name="Clara Passos" userId="d1a525958e0fb6f6" providerId="LiveId" clId="{742B7A03-8205-4E41-883B-3874760841BE}" dt="2021-01-14T21:05:20.979" v="594" actId="22"/>
          <ac:spMkLst>
            <pc:docMk/>
            <pc:sldMk cId="71639163" sldId="568"/>
            <ac:spMk id="4" creationId="{1809ADC5-2189-4529-A054-1AC9C56C13FB}"/>
          </ac:spMkLst>
        </pc:spChg>
      </pc:sldChg>
      <pc:sldChg chg="modSp mod">
        <pc:chgData name="Clara Passos" userId="d1a525958e0fb6f6" providerId="LiveId" clId="{742B7A03-8205-4E41-883B-3874760841BE}" dt="2021-01-14T21:05:10.548" v="591" actId="14100"/>
        <pc:sldMkLst>
          <pc:docMk/>
          <pc:sldMk cId="460998480" sldId="569"/>
        </pc:sldMkLst>
        <pc:spChg chg="mod">
          <ac:chgData name="Clara Passos" userId="d1a525958e0fb6f6" providerId="LiveId" clId="{742B7A03-8205-4E41-883B-3874760841BE}" dt="2021-01-14T21:05:10.548" v="591" actId="14100"/>
          <ac:spMkLst>
            <pc:docMk/>
            <pc:sldMk cId="460998480" sldId="569"/>
            <ac:spMk id="3" creationId="{F85A2F25-6CAC-47E4-88ED-62798DFEC0BF}"/>
          </ac:spMkLst>
        </pc:spChg>
      </pc:sldChg>
      <pc:sldChg chg="new">
        <pc:chgData name="Clara Passos" userId="d1a525958e0fb6f6" providerId="LiveId" clId="{742B7A03-8205-4E41-883B-3874760841BE}" dt="2021-01-14T21:05:14.080" v="592" actId="680"/>
        <pc:sldMkLst>
          <pc:docMk/>
          <pc:sldMk cId="3400145076" sldId="570"/>
        </pc:sldMkLst>
      </pc:sldChg>
      <pc:sldChg chg="new">
        <pc:chgData name="Clara Passos" userId="d1a525958e0fb6f6" providerId="LiveId" clId="{742B7A03-8205-4E41-883B-3874760841BE}" dt="2021-01-14T21:05:24.125" v="595" actId="680"/>
        <pc:sldMkLst>
          <pc:docMk/>
          <pc:sldMk cId="3157382935" sldId="57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23FF8442-C515-469C-80CB-FED8CA055781}" type="datetimeFigureOut">
              <a:rPr lang="pt-BR" smtClean="0"/>
              <a:t>05/02/2021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EB1AF10-216E-4EBD-8934-1EE634E42F35}" type="slidenum">
              <a:rPr lang="pt-BR" smtClean="0"/>
              <a:t>‹nº›</a:t>
            </a:fld>
            <a:endParaRPr lang="pt-BR"/>
          </a:p>
        </p:txBody>
      </p:sp>
    </p:spTree>
    <p:extLst>
      <p:ext uri="{BB962C8B-B14F-4D97-AF65-F5344CB8AC3E}">
        <p14:creationId xmlns:p14="http://schemas.microsoft.com/office/powerpoint/2010/main" val="4142238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3FF8442-C515-469C-80CB-FED8CA055781}" type="datetimeFigureOut">
              <a:rPr lang="pt-BR" smtClean="0"/>
              <a:t>05/02/2021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EB1AF10-216E-4EBD-8934-1EE634E42F35}" type="slidenum">
              <a:rPr lang="pt-BR" smtClean="0"/>
              <a:t>‹nº›</a:t>
            </a:fld>
            <a:endParaRPr lang="pt-BR"/>
          </a:p>
        </p:txBody>
      </p:sp>
    </p:spTree>
    <p:extLst>
      <p:ext uri="{BB962C8B-B14F-4D97-AF65-F5344CB8AC3E}">
        <p14:creationId xmlns:p14="http://schemas.microsoft.com/office/powerpoint/2010/main" val="172043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3FF8442-C515-469C-80CB-FED8CA055781}" type="datetimeFigureOut">
              <a:rPr lang="pt-BR" smtClean="0"/>
              <a:t>05/02/2021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EB1AF10-216E-4EBD-8934-1EE634E42F35}" type="slidenum">
              <a:rPr lang="pt-BR" smtClean="0"/>
              <a:t>‹nº›</a:t>
            </a:fld>
            <a:endParaRPr lang="pt-BR"/>
          </a:p>
        </p:txBody>
      </p:sp>
    </p:spTree>
    <p:extLst>
      <p:ext uri="{BB962C8B-B14F-4D97-AF65-F5344CB8AC3E}">
        <p14:creationId xmlns:p14="http://schemas.microsoft.com/office/powerpoint/2010/main" val="1239107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3FF8442-C515-469C-80CB-FED8CA055781}" type="datetimeFigureOut">
              <a:rPr lang="pt-BR" smtClean="0"/>
              <a:t>05/02/2021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EB1AF10-216E-4EBD-8934-1EE634E42F35}" type="slidenum">
              <a:rPr lang="pt-BR" smtClean="0"/>
              <a:t>‹nº›</a:t>
            </a:fld>
            <a:endParaRPr lang="pt-BR"/>
          </a:p>
        </p:txBody>
      </p:sp>
    </p:spTree>
    <p:extLst>
      <p:ext uri="{BB962C8B-B14F-4D97-AF65-F5344CB8AC3E}">
        <p14:creationId xmlns:p14="http://schemas.microsoft.com/office/powerpoint/2010/main" val="1821686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23FF8442-C515-469C-80CB-FED8CA055781}" type="datetimeFigureOut">
              <a:rPr lang="pt-BR" smtClean="0"/>
              <a:t>05/02/2021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EB1AF10-216E-4EBD-8934-1EE634E42F35}" type="slidenum">
              <a:rPr lang="pt-BR" smtClean="0"/>
              <a:t>‹nº›</a:t>
            </a:fld>
            <a:endParaRPr lang="pt-BR"/>
          </a:p>
        </p:txBody>
      </p:sp>
    </p:spTree>
    <p:extLst>
      <p:ext uri="{BB962C8B-B14F-4D97-AF65-F5344CB8AC3E}">
        <p14:creationId xmlns:p14="http://schemas.microsoft.com/office/powerpoint/2010/main" val="404803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23FF8442-C515-469C-80CB-FED8CA055781}" type="datetimeFigureOut">
              <a:rPr lang="pt-BR" smtClean="0"/>
              <a:t>05/02/2021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EB1AF10-216E-4EBD-8934-1EE634E42F35}" type="slidenum">
              <a:rPr lang="pt-BR" smtClean="0"/>
              <a:t>‹nº›</a:t>
            </a:fld>
            <a:endParaRPr lang="pt-BR"/>
          </a:p>
        </p:txBody>
      </p:sp>
    </p:spTree>
    <p:extLst>
      <p:ext uri="{BB962C8B-B14F-4D97-AF65-F5344CB8AC3E}">
        <p14:creationId xmlns:p14="http://schemas.microsoft.com/office/powerpoint/2010/main" val="46282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629842" y="2505075"/>
            <a:ext cx="3868340"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4629150" y="2505075"/>
            <a:ext cx="3887391"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23FF8442-C515-469C-80CB-FED8CA055781}" type="datetimeFigureOut">
              <a:rPr lang="pt-BR" smtClean="0"/>
              <a:t>05/02/2021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1EB1AF10-216E-4EBD-8934-1EE634E42F35}" type="slidenum">
              <a:rPr lang="pt-BR" smtClean="0"/>
              <a:t>‹nº›</a:t>
            </a:fld>
            <a:endParaRPr lang="pt-BR"/>
          </a:p>
        </p:txBody>
      </p:sp>
    </p:spTree>
    <p:extLst>
      <p:ext uri="{BB962C8B-B14F-4D97-AF65-F5344CB8AC3E}">
        <p14:creationId xmlns:p14="http://schemas.microsoft.com/office/powerpoint/2010/main" val="410666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23FF8442-C515-469C-80CB-FED8CA055781}" type="datetimeFigureOut">
              <a:rPr lang="pt-BR" smtClean="0"/>
              <a:t>05/02/2021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1EB1AF10-216E-4EBD-8934-1EE634E42F35}" type="slidenum">
              <a:rPr lang="pt-BR" smtClean="0"/>
              <a:t>‹nº›</a:t>
            </a:fld>
            <a:endParaRPr lang="pt-BR"/>
          </a:p>
        </p:txBody>
      </p:sp>
    </p:spTree>
    <p:extLst>
      <p:ext uri="{BB962C8B-B14F-4D97-AF65-F5344CB8AC3E}">
        <p14:creationId xmlns:p14="http://schemas.microsoft.com/office/powerpoint/2010/main" val="474138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F8442-C515-469C-80CB-FED8CA055781}" type="datetimeFigureOut">
              <a:rPr lang="pt-BR" smtClean="0"/>
              <a:t>05/02/2021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1EB1AF10-216E-4EBD-8934-1EE634E42F35}" type="slidenum">
              <a:rPr lang="pt-BR" smtClean="0"/>
              <a:t>‹nº›</a:t>
            </a:fld>
            <a:endParaRPr lang="pt-BR"/>
          </a:p>
        </p:txBody>
      </p:sp>
    </p:spTree>
    <p:extLst>
      <p:ext uri="{BB962C8B-B14F-4D97-AF65-F5344CB8AC3E}">
        <p14:creationId xmlns:p14="http://schemas.microsoft.com/office/powerpoint/2010/main" val="3080457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23FF8442-C515-469C-80CB-FED8CA055781}" type="datetimeFigureOut">
              <a:rPr lang="pt-BR" smtClean="0"/>
              <a:t>05/02/2021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EB1AF10-216E-4EBD-8934-1EE634E42F35}" type="slidenum">
              <a:rPr lang="pt-BR" smtClean="0"/>
              <a:t>‹nº›</a:t>
            </a:fld>
            <a:endParaRPr lang="pt-BR"/>
          </a:p>
        </p:txBody>
      </p:sp>
    </p:spTree>
    <p:extLst>
      <p:ext uri="{BB962C8B-B14F-4D97-AF65-F5344CB8AC3E}">
        <p14:creationId xmlns:p14="http://schemas.microsoft.com/office/powerpoint/2010/main" val="3888547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23FF8442-C515-469C-80CB-FED8CA055781}" type="datetimeFigureOut">
              <a:rPr lang="pt-BR" smtClean="0"/>
              <a:t>05/02/2021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EB1AF10-216E-4EBD-8934-1EE634E42F35}" type="slidenum">
              <a:rPr lang="pt-BR" smtClean="0"/>
              <a:t>‹nº›</a:t>
            </a:fld>
            <a:endParaRPr lang="pt-BR"/>
          </a:p>
        </p:txBody>
      </p:sp>
    </p:spTree>
    <p:extLst>
      <p:ext uri="{BB962C8B-B14F-4D97-AF65-F5344CB8AC3E}">
        <p14:creationId xmlns:p14="http://schemas.microsoft.com/office/powerpoint/2010/main" val="2896600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FF8442-C515-469C-80CB-FED8CA055781}" type="datetimeFigureOut">
              <a:rPr lang="pt-BR" smtClean="0"/>
              <a:t>05/02/2021</a:t>
            </a:fld>
            <a:endParaRPr lang="pt-B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1AF10-216E-4EBD-8934-1EE634E42F35}" type="slidenum">
              <a:rPr lang="pt-BR" smtClean="0"/>
              <a:t>‹nº›</a:t>
            </a:fld>
            <a:endParaRPr lang="pt-BR"/>
          </a:p>
        </p:txBody>
      </p:sp>
    </p:spTree>
    <p:extLst>
      <p:ext uri="{BB962C8B-B14F-4D97-AF65-F5344CB8AC3E}">
        <p14:creationId xmlns:p14="http://schemas.microsoft.com/office/powerpoint/2010/main" val="24030243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AA79AF-8A18-4E34-8AB6-3DA974BAD5F5}"/>
              </a:ext>
            </a:extLst>
          </p:cNvPr>
          <p:cNvSpPr>
            <a:spLocks noGrp="1"/>
          </p:cNvSpPr>
          <p:nvPr>
            <p:ph type="ctrTitle"/>
          </p:nvPr>
        </p:nvSpPr>
        <p:spPr/>
        <p:txBody>
          <a:bodyPr>
            <a:normAutofit/>
          </a:bodyPr>
          <a:lstStyle/>
          <a:p>
            <a:r>
              <a:rPr lang="pt-BR" sz="7200" b="1" dirty="0">
                <a:solidFill>
                  <a:srgbClr val="FFFF00"/>
                </a:solidFill>
                <a:latin typeface="Arial" panose="020B0604020202020204" pitchFamily="34" charset="0"/>
                <a:cs typeface="Arial" panose="020B0604020202020204" pitchFamily="34" charset="0"/>
              </a:rPr>
              <a:t>5º DOMINGO DO TEMPO COMUM</a:t>
            </a:r>
          </a:p>
        </p:txBody>
      </p:sp>
    </p:spTree>
    <p:extLst>
      <p:ext uri="{BB962C8B-B14F-4D97-AF65-F5344CB8AC3E}">
        <p14:creationId xmlns:p14="http://schemas.microsoft.com/office/powerpoint/2010/main" val="504773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7F6F59F-C63C-4A61-A78D-8845ADAA573F}"/>
              </a:ext>
            </a:extLst>
          </p:cNvPr>
          <p:cNvSpPr>
            <a:spLocks noGrp="1"/>
          </p:cNvSpPr>
          <p:nvPr>
            <p:ph idx="1"/>
          </p:nvPr>
        </p:nvSpPr>
        <p:spPr>
          <a:xfrm>
            <a:off x="119270" y="543339"/>
            <a:ext cx="8839200" cy="5633624"/>
          </a:xfrm>
        </p:spPr>
        <p:txBody>
          <a:bodyPr>
            <a:normAutofit/>
          </a:bodyPr>
          <a:lstStyle/>
          <a:p>
            <a:pPr marL="0" indent="0" algn="just">
              <a:buNone/>
            </a:pPr>
            <a:r>
              <a:rPr lang="pt-BR" sz="6000" b="1" dirty="0">
                <a:solidFill>
                  <a:srgbClr val="FFFF00"/>
                </a:solidFill>
                <a:latin typeface="Times New Roman" panose="02020603050405020304" pitchFamily="18" charset="0"/>
                <a:cs typeface="Times New Roman" panose="02020603050405020304" pitchFamily="18" charset="0"/>
              </a:rPr>
              <a:t>Vão entrando e de joelhos ao Senhor nós adoremos, pois é Ele o nosso Criador, nosso Deus, e somos dele.</a:t>
            </a:r>
          </a:p>
        </p:txBody>
      </p:sp>
    </p:spTree>
    <p:extLst>
      <p:ext uri="{BB962C8B-B14F-4D97-AF65-F5344CB8AC3E}">
        <p14:creationId xmlns:p14="http://schemas.microsoft.com/office/powerpoint/2010/main" val="3846057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2F67935-2A3B-485E-BC00-5D6552169B8C}"/>
              </a:ext>
            </a:extLst>
          </p:cNvPr>
          <p:cNvSpPr>
            <a:spLocks noGrp="1"/>
          </p:cNvSpPr>
          <p:nvPr>
            <p:ph idx="1"/>
          </p:nvPr>
        </p:nvSpPr>
        <p:spPr>
          <a:xfrm>
            <a:off x="0" y="360397"/>
            <a:ext cx="9276522" cy="6137206"/>
          </a:xfrm>
        </p:spPr>
        <p:txBody>
          <a:bodyPr>
            <a:normAutofit/>
          </a:bodyPr>
          <a:lstStyle/>
          <a:p>
            <a:pPr marL="0" indent="0" algn="ctr">
              <a:buNone/>
            </a:pPr>
            <a:r>
              <a:rPr lang="pt-BR" sz="6000" b="0" i="0" dirty="0">
                <a:solidFill>
                  <a:srgbClr val="FFFF00"/>
                </a:solidFill>
                <a:effectLst/>
                <a:latin typeface="Times New Roman" panose="02020603050405020304" pitchFamily="18" charset="0"/>
                <a:cs typeface="Times New Roman" panose="02020603050405020304" pitchFamily="18" charset="0"/>
              </a:rPr>
              <a:t>Ninguém feche o coração</a:t>
            </a:r>
            <a:br>
              <a:rPr lang="pt-BR" sz="6000" dirty="0">
                <a:solidFill>
                  <a:srgbClr val="FFFF00"/>
                </a:solidFill>
                <a:latin typeface="Times New Roman" panose="02020603050405020304" pitchFamily="18" charset="0"/>
                <a:cs typeface="Times New Roman" panose="02020603050405020304" pitchFamily="18" charset="0"/>
              </a:rPr>
            </a:br>
            <a:r>
              <a:rPr lang="pt-BR" sz="6000" b="0" i="0" dirty="0">
                <a:solidFill>
                  <a:srgbClr val="FFFF00"/>
                </a:solidFill>
                <a:effectLst/>
                <a:latin typeface="Times New Roman" panose="02020603050405020304" pitchFamily="18" charset="0"/>
                <a:cs typeface="Times New Roman" panose="02020603050405020304" pitchFamily="18" charset="0"/>
              </a:rPr>
              <a:t>Escutemos sua voz </a:t>
            </a:r>
            <a:r>
              <a:rPr lang="pt-BR" sz="6000" dirty="0">
                <a:solidFill>
                  <a:srgbClr val="FFFF00"/>
                </a:solidFill>
                <a:latin typeface="Times New Roman" panose="02020603050405020304" pitchFamily="18" charset="0"/>
                <a:cs typeface="Times New Roman" panose="02020603050405020304" pitchFamily="18" charset="0"/>
              </a:rPr>
              <a:t>n</a:t>
            </a:r>
            <a:r>
              <a:rPr lang="pt-BR" sz="6000" b="0" i="0" dirty="0">
                <a:solidFill>
                  <a:srgbClr val="FFFF00"/>
                </a:solidFill>
                <a:effectLst/>
                <a:latin typeface="Times New Roman" panose="02020603050405020304" pitchFamily="18" charset="0"/>
                <a:cs typeface="Times New Roman" panose="02020603050405020304" pitchFamily="18" charset="0"/>
              </a:rPr>
              <a:t>ão sejamos tão ingratos</a:t>
            </a:r>
            <a:br>
              <a:rPr lang="pt-BR" sz="6000" dirty="0">
                <a:solidFill>
                  <a:srgbClr val="FFFF00"/>
                </a:solidFill>
                <a:latin typeface="Times New Roman" panose="02020603050405020304" pitchFamily="18" charset="0"/>
                <a:cs typeface="Times New Roman" panose="02020603050405020304" pitchFamily="18" charset="0"/>
              </a:rPr>
            </a:br>
            <a:r>
              <a:rPr lang="pt-BR" sz="6000" b="0" i="0" dirty="0">
                <a:solidFill>
                  <a:srgbClr val="FFFF00"/>
                </a:solidFill>
                <a:effectLst/>
                <a:latin typeface="Times New Roman" panose="02020603050405020304" pitchFamily="18" charset="0"/>
                <a:cs typeface="Times New Roman" panose="02020603050405020304" pitchFamily="18" charset="0"/>
              </a:rPr>
              <a:t>Tal e qual nossos avós</a:t>
            </a:r>
            <a:br>
              <a:rPr lang="pt-BR" sz="6000" dirty="0">
                <a:solidFill>
                  <a:srgbClr val="FFFF00"/>
                </a:solidFill>
                <a:latin typeface="Times New Roman" panose="02020603050405020304" pitchFamily="18" charset="0"/>
                <a:cs typeface="Times New Roman" panose="02020603050405020304" pitchFamily="18" charset="0"/>
              </a:rPr>
            </a:br>
            <a:r>
              <a:rPr lang="pt-BR" sz="6000" b="0" i="0" dirty="0">
                <a:solidFill>
                  <a:srgbClr val="FFFF00"/>
                </a:solidFill>
                <a:effectLst/>
                <a:latin typeface="Times New Roman" panose="02020603050405020304" pitchFamily="18" charset="0"/>
                <a:cs typeface="Times New Roman" panose="02020603050405020304" pitchFamily="18" charset="0"/>
              </a:rPr>
              <a:t>Mereçamos o que Ele</a:t>
            </a:r>
            <a:br>
              <a:rPr lang="pt-BR" sz="6000" dirty="0">
                <a:solidFill>
                  <a:srgbClr val="FFFF00"/>
                </a:solidFill>
                <a:latin typeface="Times New Roman" panose="02020603050405020304" pitchFamily="18" charset="0"/>
                <a:cs typeface="Times New Roman" panose="02020603050405020304" pitchFamily="18" charset="0"/>
              </a:rPr>
            </a:br>
            <a:r>
              <a:rPr lang="pt-BR" sz="6000" b="0" i="0" dirty="0">
                <a:solidFill>
                  <a:srgbClr val="FFFF00"/>
                </a:solidFill>
                <a:effectLst/>
                <a:latin typeface="Times New Roman" panose="02020603050405020304" pitchFamily="18" charset="0"/>
                <a:cs typeface="Times New Roman" panose="02020603050405020304" pitchFamily="18" charset="0"/>
              </a:rPr>
              <a:t>Tem guardado para nós</a:t>
            </a:r>
            <a:endParaRPr lang="pt-BR" sz="60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6929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7F6F59F-C63C-4A61-A78D-8845ADAA573F}"/>
              </a:ext>
            </a:extLst>
          </p:cNvPr>
          <p:cNvSpPr>
            <a:spLocks noGrp="1"/>
          </p:cNvSpPr>
          <p:nvPr>
            <p:ph idx="1"/>
          </p:nvPr>
        </p:nvSpPr>
        <p:spPr>
          <a:xfrm>
            <a:off x="106017" y="565805"/>
            <a:ext cx="9037983" cy="5726389"/>
          </a:xfrm>
        </p:spPr>
        <p:txBody>
          <a:bodyPr>
            <a:normAutofit/>
          </a:bodyPr>
          <a:lstStyle/>
          <a:p>
            <a:pPr marL="0" indent="0" algn="just">
              <a:buNone/>
            </a:pPr>
            <a:r>
              <a:rPr lang="pt-BR" sz="6000" b="1" dirty="0">
                <a:solidFill>
                  <a:srgbClr val="FFFF00"/>
                </a:solidFill>
                <a:latin typeface="Times New Roman" panose="02020603050405020304" pitchFamily="18" charset="0"/>
                <a:cs typeface="Times New Roman" panose="02020603050405020304" pitchFamily="18" charset="0"/>
              </a:rPr>
              <a:t>Vão entrando e de joelhos ao Senhor nós adoremos, pois é Ele o nosso Criador, nosso Deus, e somos dele.</a:t>
            </a:r>
          </a:p>
        </p:txBody>
      </p:sp>
    </p:spTree>
    <p:extLst>
      <p:ext uri="{BB962C8B-B14F-4D97-AF65-F5344CB8AC3E}">
        <p14:creationId xmlns:p14="http://schemas.microsoft.com/office/powerpoint/2010/main" val="2950141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666978-63E2-4BA8-B930-006FB849318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6FB2A72-A6DD-472C-8BEE-008A74901BEC}"/>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1591985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E4D4CE-306D-4E28-A14B-A1E60DA1D8CA}"/>
              </a:ext>
            </a:extLst>
          </p:cNvPr>
          <p:cNvSpPr>
            <a:spLocks noGrp="1"/>
          </p:cNvSpPr>
          <p:nvPr>
            <p:ph type="title"/>
          </p:nvPr>
        </p:nvSpPr>
        <p:spPr>
          <a:xfrm>
            <a:off x="628650" y="510900"/>
            <a:ext cx="7886700" cy="642039"/>
          </a:xfrm>
        </p:spPr>
        <p:txBody>
          <a:bodyPr>
            <a:normAutofit fontScale="90000"/>
          </a:bodyPr>
          <a:lstStyle/>
          <a:p>
            <a:pPr algn="ctr"/>
            <a:r>
              <a:rPr lang="pt-BR" sz="3600" b="0" i="0" dirty="0">
                <a:solidFill>
                  <a:schemeClr val="bg1"/>
                </a:solidFill>
                <a:effectLst/>
                <a:latin typeface="Times New Roman" panose="02020603050405020304" pitchFamily="18" charset="0"/>
                <a:cs typeface="Times New Roman" panose="02020603050405020304" pitchFamily="18" charset="0"/>
              </a:rPr>
              <a:t>Leitura do Livro de Jó 7,1-4.6-7</a:t>
            </a:r>
            <a:br>
              <a:rPr lang="pt-BR" dirty="0"/>
            </a:br>
            <a:endParaRPr lang="pt-BR" dirty="0"/>
          </a:p>
        </p:txBody>
      </p:sp>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914400"/>
            <a:ext cx="9144000" cy="5943599"/>
          </a:xfrm>
        </p:spPr>
        <p:txBody>
          <a:bodyPr>
            <a:normAutofit fontScale="92500"/>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E Jó disse:</a:t>
            </a:r>
          </a:p>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'Não é acaso uma luta a vida do homem sobre a terra? Seus dias não são como dias de um mercenário? Como um escravo suspira pela sombra, como um assalariado aguarda sua paga,</a:t>
            </a:r>
          </a:p>
        </p:txBody>
      </p:sp>
    </p:spTree>
    <p:extLst>
      <p:ext uri="{BB962C8B-B14F-4D97-AF65-F5344CB8AC3E}">
        <p14:creationId xmlns:p14="http://schemas.microsoft.com/office/powerpoint/2010/main" val="2093961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0"/>
            <a:ext cx="9144000" cy="6857999"/>
          </a:xfrm>
        </p:spPr>
        <p:txBody>
          <a:bodyPr>
            <a:norm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assim tive por ganho meses de decepção, e couberam-me noites de sofrimento. Se me deito, penso: Quando poderei levantar-me?</a:t>
            </a:r>
          </a:p>
        </p:txBody>
      </p:sp>
    </p:spTree>
    <p:extLst>
      <p:ext uri="{BB962C8B-B14F-4D97-AF65-F5344CB8AC3E}">
        <p14:creationId xmlns:p14="http://schemas.microsoft.com/office/powerpoint/2010/main" val="3378289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0"/>
            <a:ext cx="9144000" cy="6857999"/>
          </a:xfrm>
        </p:spPr>
        <p:txBody>
          <a:bodyPr>
            <a:norm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E, ao amanhecer, espero novamente a tarde e me encho de sofrimentos até ao anoitecer. Meus dias correm mais rápido do que a lançadeira do tear e se consomem sem esperança.</a:t>
            </a:r>
          </a:p>
        </p:txBody>
      </p:sp>
    </p:spTree>
    <p:extLst>
      <p:ext uri="{BB962C8B-B14F-4D97-AF65-F5344CB8AC3E}">
        <p14:creationId xmlns:p14="http://schemas.microsoft.com/office/powerpoint/2010/main" val="2764312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0"/>
            <a:ext cx="9144000" cy="6857999"/>
          </a:xfrm>
        </p:spPr>
        <p:txBody>
          <a:bodyPr>
            <a:norm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E, ao amanhecer, espero novamente a tarde e me encho de sofrimentos até ao anoitecer. Meus dias correm mais rápido do que a lançadeira do tear e se consomem sem esperança.</a:t>
            </a:r>
          </a:p>
        </p:txBody>
      </p:sp>
    </p:spTree>
    <p:extLst>
      <p:ext uri="{BB962C8B-B14F-4D97-AF65-F5344CB8AC3E}">
        <p14:creationId xmlns:p14="http://schemas.microsoft.com/office/powerpoint/2010/main" val="2197217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0"/>
            <a:ext cx="9144000" cy="6857999"/>
          </a:xfrm>
        </p:spPr>
        <p:txBody>
          <a:bodyPr>
            <a:norm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Lembra-te de que minha vida é apenas um sopro</a:t>
            </a:r>
          </a:p>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e meus olhos não voltarão a ver a felicidade!</a:t>
            </a:r>
          </a:p>
        </p:txBody>
      </p:sp>
    </p:spTree>
    <p:extLst>
      <p:ext uri="{BB962C8B-B14F-4D97-AF65-F5344CB8AC3E}">
        <p14:creationId xmlns:p14="http://schemas.microsoft.com/office/powerpoint/2010/main" val="780532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3CF38A8-F8F8-4C3C-9503-E8407BDAE0AC}"/>
              </a:ext>
            </a:extLst>
          </p:cNvPr>
          <p:cNvSpPr>
            <a:spLocks noGrp="1"/>
          </p:cNvSpPr>
          <p:nvPr>
            <p:ph idx="1"/>
          </p:nvPr>
        </p:nvSpPr>
        <p:spPr>
          <a:xfrm>
            <a:off x="-424070" y="1311965"/>
            <a:ext cx="9992139" cy="3246783"/>
          </a:xfrm>
        </p:spPr>
        <p:txBody>
          <a:bodyPr>
            <a:normAutofit/>
          </a:bodyPr>
          <a:lstStyle/>
          <a:p>
            <a:pPr marL="0" indent="0" algn="ctr">
              <a:buNone/>
            </a:pPr>
            <a:r>
              <a:rPr lang="pt-BR" sz="6000" dirty="0">
                <a:solidFill>
                  <a:schemeClr val="bg1"/>
                </a:solidFill>
                <a:latin typeface="Times New Roman" panose="02020603050405020304" pitchFamily="18" charset="0"/>
                <a:cs typeface="Times New Roman" panose="02020603050405020304" pitchFamily="18" charset="0"/>
              </a:rPr>
              <a:t>-Palavra do Senhor</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-Graças a Deus</a:t>
            </a:r>
          </a:p>
        </p:txBody>
      </p:sp>
    </p:spTree>
    <p:extLst>
      <p:ext uri="{BB962C8B-B14F-4D97-AF65-F5344CB8AC3E}">
        <p14:creationId xmlns:p14="http://schemas.microsoft.com/office/powerpoint/2010/main" val="3715042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FC20C18-6DFD-49B6-905A-A8FC187AD73C}"/>
              </a:ext>
            </a:extLst>
          </p:cNvPr>
          <p:cNvSpPr>
            <a:spLocks noGrp="1"/>
          </p:cNvSpPr>
          <p:nvPr>
            <p:ph idx="1"/>
          </p:nvPr>
        </p:nvSpPr>
        <p:spPr>
          <a:xfrm>
            <a:off x="413716" y="805208"/>
            <a:ext cx="8316567" cy="4351338"/>
          </a:xfrm>
        </p:spPr>
        <p:txBody>
          <a:bodyPr/>
          <a:lstStyle/>
          <a:p>
            <a:pPr marL="0" indent="0" algn="ctr">
              <a:buNone/>
            </a:pPr>
            <a:r>
              <a:rPr lang="pt-BR" b="1" dirty="0">
                <a:solidFill>
                  <a:schemeClr val="bg1"/>
                </a:solidFill>
              </a:rPr>
              <a:t> </a:t>
            </a:r>
            <a:r>
              <a:rPr lang="pt-BR" sz="7200" b="1" dirty="0">
                <a:solidFill>
                  <a:schemeClr val="bg1"/>
                </a:solidFill>
                <a:latin typeface="Arial" panose="020B0604020202020204" pitchFamily="34" charset="0"/>
                <a:cs typeface="Arial" panose="020B0604020202020204" pitchFamily="34" charset="0"/>
              </a:rPr>
              <a:t>Silêncio !</a:t>
            </a:r>
          </a:p>
          <a:p>
            <a:pPr marL="0" indent="0" algn="ctr">
              <a:buNone/>
            </a:pPr>
            <a:endParaRPr lang="pt-BR" sz="7200" b="1" dirty="0">
              <a:solidFill>
                <a:schemeClr val="bg1"/>
              </a:solidFill>
              <a:latin typeface="Arial" panose="020B0604020202020204" pitchFamily="34" charset="0"/>
              <a:cs typeface="Arial" panose="020B0604020202020204" pitchFamily="34" charset="0"/>
            </a:endParaRPr>
          </a:p>
          <a:p>
            <a:pPr marL="0" indent="0" algn="ctr">
              <a:buNone/>
            </a:pPr>
            <a:r>
              <a:rPr lang="pt-BR" sz="6600" b="1" dirty="0">
                <a:solidFill>
                  <a:schemeClr val="bg1"/>
                </a:solidFill>
                <a:latin typeface="Arial" panose="020B0604020202020204" pitchFamily="34" charset="0"/>
                <a:cs typeface="Arial" panose="020B0604020202020204" pitchFamily="34" charset="0"/>
              </a:rPr>
              <a:t>Desligue o celular !</a:t>
            </a:r>
          </a:p>
        </p:txBody>
      </p:sp>
    </p:spTree>
    <p:extLst>
      <p:ext uri="{BB962C8B-B14F-4D97-AF65-F5344CB8AC3E}">
        <p14:creationId xmlns:p14="http://schemas.microsoft.com/office/powerpoint/2010/main" val="2355346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341C61-98F5-4BB4-8FE4-3DAB51321CB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74C26C3-20A4-4D85-81C2-78F22296A034}"/>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29841086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D02C61-49E7-4CE6-921D-AE5120E28A6E}"/>
              </a:ext>
            </a:extLst>
          </p:cNvPr>
          <p:cNvSpPr>
            <a:spLocks noGrp="1"/>
          </p:cNvSpPr>
          <p:nvPr>
            <p:ph type="title"/>
          </p:nvPr>
        </p:nvSpPr>
        <p:spPr>
          <a:xfrm>
            <a:off x="628650" y="365126"/>
            <a:ext cx="7886700" cy="761309"/>
          </a:xfrm>
        </p:spPr>
        <p:txBody>
          <a:bodyPr>
            <a:normAutofit/>
          </a:bodyPr>
          <a:lstStyle/>
          <a:p>
            <a:pPr algn="ctr"/>
            <a:r>
              <a:rPr lang="pt-BR" sz="3200" b="1" dirty="0">
                <a:solidFill>
                  <a:schemeClr val="bg1"/>
                </a:solidFill>
                <a:latin typeface="Arial" panose="020B0604020202020204" pitchFamily="34" charset="0"/>
                <a:cs typeface="Arial" panose="020B0604020202020204" pitchFamily="34" charset="0"/>
              </a:rPr>
              <a:t>Salmo - </a:t>
            </a:r>
            <a:r>
              <a:rPr lang="pt-BR" sz="3200" b="1" dirty="0" err="1">
                <a:solidFill>
                  <a:schemeClr val="bg1"/>
                </a:solidFill>
                <a:latin typeface="Arial" panose="020B0604020202020204" pitchFamily="34" charset="0"/>
                <a:cs typeface="Arial" panose="020B0604020202020204" pitchFamily="34" charset="0"/>
              </a:rPr>
              <a:t>Sl</a:t>
            </a:r>
            <a:r>
              <a:rPr lang="pt-BR" sz="3200" b="1" dirty="0">
                <a:solidFill>
                  <a:schemeClr val="bg1"/>
                </a:solidFill>
                <a:latin typeface="Arial" panose="020B0604020202020204" pitchFamily="34" charset="0"/>
                <a:cs typeface="Arial" panose="020B0604020202020204" pitchFamily="34" charset="0"/>
              </a:rPr>
              <a:t> 146</a:t>
            </a:r>
          </a:p>
        </p:txBody>
      </p:sp>
      <p:sp>
        <p:nvSpPr>
          <p:cNvPr id="3" name="Espaço Reservado para Conteúdo 2">
            <a:extLst>
              <a:ext uri="{FF2B5EF4-FFF2-40B4-BE49-F238E27FC236}">
                <a16:creationId xmlns:a16="http://schemas.microsoft.com/office/drawing/2014/main" id="{54601C07-377D-4A43-95E5-BED56BB662F4}"/>
              </a:ext>
            </a:extLst>
          </p:cNvPr>
          <p:cNvSpPr>
            <a:spLocks noGrp="1"/>
          </p:cNvSpPr>
          <p:nvPr>
            <p:ph idx="1"/>
          </p:nvPr>
        </p:nvSpPr>
        <p:spPr>
          <a:xfrm>
            <a:off x="0" y="1587086"/>
            <a:ext cx="9144000" cy="4351338"/>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Louvai a Deus, porque ele é bom e conforta os corações.</a:t>
            </a:r>
            <a:br>
              <a:rPr lang="pt-BR" sz="6000" dirty="0">
                <a:latin typeface="Times New Roman" panose="02020603050405020304" pitchFamily="18" charset="0"/>
                <a:cs typeface="Times New Roman" panose="02020603050405020304" pitchFamily="18" charset="0"/>
              </a:rPr>
            </a:br>
            <a:endParaRPr lang="pt-BR"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3823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20331C6-0F63-40CF-9DE9-67C247C6A0E1}"/>
              </a:ext>
            </a:extLst>
          </p:cNvPr>
          <p:cNvSpPr>
            <a:spLocks noGrp="1"/>
          </p:cNvSpPr>
          <p:nvPr>
            <p:ph idx="1"/>
          </p:nvPr>
        </p:nvSpPr>
        <p:spPr>
          <a:xfrm>
            <a:off x="0" y="162339"/>
            <a:ext cx="9144000" cy="6294782"/>
          </a:xfrm>
        </p:spPr>
        <p:txBody>
          <a:bodyPr>
            <a:no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Louvai o Senhor Deus, porque ele é bom, cantai ao nosso Deus, porque é suave: ele é digno de louvor, ele o merece! O Senhor reconstruiu Jerusalém, e os dispersos de Israel juntou de novo.</a:t>
            </a:r>
          </a:p>
        </p:txBody>
      </p:sp>
    </p:spTree>
    <p:extLst>
      <p:ext uri="{BB962C8B-B14F-4D97-AF65-F5344CB8AC3E}">
        <p14:creationId xmlns:p14="http://schemas.microsoft.com/office/powerpoint/2010/main" val="4276179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4601C07-377D-4A43-95E5-BED56BB662F4}"/>
              </a:ext>
            </a:extLst>
          </p:cNvPr>
          <p:cNvSpPr>
            <a:spLocks noGrp="1"/>
          </p:cNvSpPr>
          <p:nvPr>
            <p:ph idx="1"/>
          </p:nvPr>
        </p:nvSpPr>
        <p:spPr>
          <a:xfrm>
            <a:off x="0" y="1587086"/>
            <a:ext cx="9144000" cy="4351338"/>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Louvai a Deus, porque ele é bom e conforta os corações.</a:t>
            </a:r>
            <a:br>
              <a:rPr lang="pt-BR" sz="6000" dirty="0">
                <a:latin typeface="Times New Roman" panose="02020603050405020304" pitchFamily="18" charset="0"/>
                <a:cs typeface="Times New Roman" panose="02020603050405020304" pitchFamily="18" charset="0"/>
              </a:rPr>
            </a:br>
            <a:endParaRPr lang="pt-BR"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3136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20331C6-0F63-40CF-9DE9-67C247C6A0E1}"/>
              </a:ext>
            </a:extLst>
          </p:cNvPr>
          <p:cNvSpPr>
            <a:spLocks noGrp="1"/>
          </p:cNvSpPr>
          <p:nvPr>
            <p:ph idx="1"/>
          </p:nvPr>
        </p:nvSpPr>
        <p:spPr>
          <a:xfrm>
            <a:off x="145774" y="162339"/>
            <a:ext cx="8812696" cy="6294782"/>
          </a:xfrm>
        </p:spPr>
        <p:txBody>
          <a:bodyPr>
            <a:no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Ele conforta os corações despedaçados, ele enfaixa suas feridas e as cura; fixa o número de todas as estrelas e chama a cada uma por seu nome.</a:t>
            </a:r>
          </a:p>
        </p:txBody>
      </p:sp>
    </p:spTree>
    <p:extLst>
      <p:ext uri="{BB962C8B-B14F-4D97-AF65-F5344CB8AC3E}">
        <p14:creationId xmlns:p14="http://schemas.microsoft.com/office/powerpoint/2010/main" val="1981712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4601C07-377D-4A43-95E5-BED56BB662F4}"/>
              </a:ext>
            </a:extLst>
          </p:cNvPr>
          <p:cNvSpPr>
            <a:spLocks noGrp="1"/>
          </p:cNvSpPr>
          <p:nvPr>
            <p:ph idx="1"/>
          </p:nvPr>
        </p:nvSpPr>
        <p:spPr>
          <a:xfrm>
            <a:off x="0" y="1587086"/>
            <a:ext cx="9144000" cy="4351338"/>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Louvai a Deus, porque ele é bom e conforta os corações.</a:t>
            </a:r>
            <a:br>
              <a:rPr lang="pt-BR" sz="6000" dirty="0">
                <a:latin typeface="Times New Roman" panose="02020603050405020304" pitchFamily="18" charset="0"/>
                <a:cs typeface="Times New Roman" panose="02020603050405020304" pitchFamily="18" charset="0"/>
              </a:rPr>
            </a:br>
            <a:endParaRPr lang="pt-BR"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4461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20331C6-0F63-40CF-9DE9-67C247C6A0E1}"/>
              </a:ext>
            </a:extLst>
          </p:cNvPr>
          <p:cNvSpPr>
            <a:spLocks noGrp="1"/>
          </p:cNvSpPr>
          <p:nvPr>
            <p:ph idx="1"/>
          </p:nvPr>
        </p:nvSpPr>
        <p:spPr>
          <a:xfrm>
            <a:off x="79513" y="188844"/>
            <a:ext cx="8958470" cy="6294782"/>
          </a:xfrm>
        </p:spPr>
        <p:txBody>
          <a:bodyPr>
            <a:no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É grande e onipotente o nosso Deus, seu saber não tem medida nem limites. O Senhor Deus é o amparo dos humildes, mas dobra até o chão os que são ímpios.</a:t>
            </a:r>
          </a:p>
        </p:txBody>
      </p:sp>
    </p:spTree>
    <p:extLst>
      <p:ext uri="{BB962C8B-B14F-4D97-AF65-F5344CB8AC3E}">
        <p14:creationId xmlns:p14="http://schemas.microsoft.com/office/powerpoint/2010/main" val="1659810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4601C07-377D-4A43-95E5-BED56BB662F4}"/>
              </a:ext>
            </a:extLst>
          </p:cNvPr>
          <p:cNvSpPr>
            <a:spLocks noGrp="1"/>
          </p:cNvSpPr>
          <p:nvPr>
            <p:ph idx="1"/>
          </p:nvPr>
        </p:nvSpPr>
        <p:spPr>
          <a:xfrm>
            <a:off x="0" y="1587086"/>
            <a:ext cx="9144000" cy="4351338"/>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Louvai a Deus, porque ele é bom e conforta os corações.</a:t>
            </a:r>
            <a:br>
              <a:rPr lang="pt-BR" sz="6000" dirty="0">
                <a:latin typeface="Times New Roman" panose="02020603050405020304" pitchFamily="18" charset="0"/>
                <a:cs typeface="Times New Roman" panose="02020603050405020304" pitchFamily="18" charset="0"/>
              </a:rPr>
            </a:br>
            <a:endParaRPr lang="pt-BR"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2723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B1D00F-AA92-47FB-8290-9CA38858609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96E0347-2675-4491-BC42-C9BDF9CAC936}"/>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1998184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E4D4CE-306D-4E28-A14B-A1E60DA1D8CA}"/>
              </a:ext>
            </a:extLst>
          </p:cNvPr>
          <p:cNvSpPr>
            <a:spLocks noGrp="1"/>
          </p:cNvSpPr>
          <p:nvPr>
            <p:ph type="title"/>
          </p:nvPr>
        </p:nvSpPr>
        <p:spPr>
          <a:xfrm>
            <a:off x="628650" y="1160228"/>
            <a:ext cx="7886700" cy="45719"/>
          </a:xfrm>
        </p:spPr>
        <p:txBody>
          <a:bodyPr>
            <a:normAutofit fontScale="90000"/>
          </a:bodyPr>
          <a:lstStyle/>
          <a:p>
            <a:pPr algn="ctr"/>
            <a:r>
              <a:rPr lang="pt-BR" sz="3100" b="1" dirty="0">
                <a:solidFill>
                  <a:schemeClr val="bg1"/>
                </a:solidFill>
              </a:rPr>
              <a:t>Leitura da Primeira Carta de São Paulo aos Coríntios </a:t>
            </a:r>
            <a:r>
              <a:rPr lang="pt-BR" dirty="0"/>
              <a:t>9,16-19.22-23</a:t>
            </a:r>
            <a:br>
              <a:rPr lang="pt-BR" dirty="0"/>
            </a:br>
            <a:br>
              <a:rPr lang="pt-BR" dirty="0"/>
            </a:br>
            <a:endParaRPr lang="pt-BR" dirty="0"/>
          </a:p>
        </p:txBody>
      </p:sp>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914400"/>
            <a:ext cx="9144000" cy="5943599"/>
          </a:xfrm>
        </p:spPr>
        <p:txBody>
          <a:bodyPr>
            <a:normAutofit fontScale="92500" lnSpcReduction="10000"/>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Irmãos:</a:t>
            </a:r>
          </a:p>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Pregar o evangelho não é para mim motivo de glória. É antes uma necessidade para mim, uma imposição. Ai de mim se eu não pregar o evangelho! Se eu exercesse minha função de pregador</a:t>
            </a:r>
          </a:p>
        </p:txBody>
      </p:sp>
    </p:spTree>
    <p:extLst>
      <p:ext uri="{BB962C8B-B14F-4D97-AF65-F5344CB8AC3E}">
        <p14:creationId xmlns:p14="http://schemas.microsoft.com/office/powerpoint/2010/main" val="1279448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F760AB-6126-40C1-9862-64B71256F63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C4E67FA-4087-412E-98C5-3399F3AA541D}"/>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1253774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0"/>
            <a:ext cx="9144000" cy="6857999"/>
          </a:xfrm>
        </p:spPr>
        <p:txBody>
          <a:bodyPr>
            <a:norm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por iniciativa própria, eu teria direito a salário. Mas, como a iniciativa não é minha, trata-se de um encargo que me foi confiado. Em que consiste então o meu salário?</a:t>
            </a:r>
          </a:p>
        </p:txBody>
      </p:sp>
    </p:spTree>
    <p:extLst>
      <p:ext uri="{BB962C8B-B14F-4D97-AF65-F5344CB8AC3E}">
        <p14:creationId xmlns:p14="http://schemas.microsoft.com/office/powerpoint/2010/main" val="2444790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0"/>
            <a:ext cx="9144000" cy="6857999"/>
          </a:xfrm>
        </p:spPr>
        <p:txBody>
          <a:bodyPr>
            <a:norm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Em pregar o evangelho, oferecendo-o de graça, sem usar os direitos que o evangelho me dá. Assim, livre em relação a todos, eu me tornei escravo de todos, a fim de ganhar o maior número possível.</a:t>
            </a:r>
          </a:p>
        </p:txBody>
      </p:sp>
    </p:spTree>
    <p:extLst>
      <p:ext uri="{BB962C8B-B14F-4D97-AF65-F5344CB8AC3E}">
        <p14:creationId xmlns:p14="http://schemas.microsoft.com/office/powerpoint/2010/main" val="3922521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0"/>
            <a:ext cx="9144000" cy="6857999"/>
          </a:xfrm>
        </p:spPr>
        <p:txBody>
          <a:bodyPr>
            <a:norm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Com os fracos, eu me fiz fraco, para ganhar os fracos. Com todos, eu me fiz tudo, para certamente salvar alguns. Por causa do evangelho eu faço tudo, para ter parte nele.</a:t>
            </a:r>
          </a:p>
        </p:txBody>
      </p:sp>
    </p:spTree>
    <p:extLst>
      <p:ext uri="{BB962C8B-B14F-4D97-AF65-F5344CB8AC3E}">
        <p14:creationId xmlns:p14="http://schemas.microsoft.com/office/powerpoint/2010/main" val="10017144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3CF38A8-F8F8-4C3C-9503-E8407BDAE0AC}"/>
              </a:ext>
            </a:extLst>
          </p:cNvPr>
          <p:cNvSpPr>
            <a:spLocks noGrp="1"/>
          </p:cNvSpPr>
          <p:nvPr>
            <p:ph idx="1"/>
          </p:nvPr>
        </p:nvSpPr>
        <p:spPr>
          <a:xfrm>
            <a:off x="-424070" y="861391"/>
            <a:ext cx="9992139" cy="3246783"/>
          </a:xfrm>
        </p:spPr>
        <p:txBody>
          <a:bodyPr>
            <a:normAutofit/>
          </a:bodyPr>
          <a:lstStyle/>
          <a:p>
            <a:pPr marL="0" indent="0" algn="ctr">
              <a:buNone/>
            </a:pPr>
            <a:r>
              <a:rPr lang="pt-BR" sz="6000" dirty="0">
                <a:solidFill>
                  <a:schemeClr val="bg1"/>
                </a:solidFill>
                <a:latin typeface="Times New Roman" panose="02020603050405020304" pitchFamily="18" charset="0"/>
                <a:cs typeface="Times New Roman" panose="02020603050405020304" pitchFamily="18" charset="0"/>
              </a:rPr>
              <a:t>-Palavra do Senhor</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-Graças a Deus</a:t>
            </a:r>
          </a:p>
        </p:txBody>
      </p:sp>
    </p:spTree>
    <p:extLst>
      <p:ext uri="{BB962C8B-B14F-4D97-AF65-F5344CB8AC3E}">
        <p14:creationId xmlns:p14="http://schemas.microsoft.com/office/powerpoint/2010/main" val="716391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2FE6AA-38EC-4C4C-8ADC-BEC6EE072AC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C480321-3EFB-46DC-8D4F-98BB19709F8B}"/>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31573829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2889A2-2591-4E5A-9E01-9F7AD7038DDA}"/>
              </a:ext>
            </a:extLst>
          </p:cNvPr>
          <p:cNvSpPr>
            <a:spLocks noGrp="1"/>
          </p:cNvSpPr>
          <p:nvPr>
            <p:ph type="title"/>
          </p:nvPr>
        </p:nvSpPr>
        <p:spPr>
          <a:xfrm>
            <a:off x="628650" y="179596"/>
            <a:ext cx="7886700" cy="801064"/>
          </a:xfrm>
        </p:spPr>
        <p:txBody>
          <a:bodyPr>
            <a:normAutofit/>
          </a:bodyPr>
          <a:lstStyle/>
          <a:p>
            <a:pPr algn="ctr"/>
            <a:r>
              <a:rPr lang="pt-BR" sz="3200" b="1" dirty="0">
                <a:solidFill>
                  <a:schemeClr val="bg1"/>
                </a:solidFill>
                <a:latin typeface="Arial" panose="020B0604020202020204" pitchFamily="34" charset="0"/>
                <a:cs typeface="Arial" panose="020B0604020202020204" pitchFamily="34" charset="0"/>
              </a:rPr>
              <a:t>Aclamação ao Evangelho</a:t>
            </a:r>
          </a:p>
        </p:txBody>
      </p:sp>
      <p:sp>
        <p:nvSpPr>
          <p:cNvPr id="3" name="Espaço Reservado para Conteúdo 2">
            <a:extLst>
              <a:ext uri="{FF2B5EF4-FFF2-40B4-BE49-F238E27FC236}">
                <a16:creationId xmlns:a16="http://schemas.microsoft.com/office/drawing/2014/main" id="{F85A2F25-6CAC-47E4-88ED-62798DFEC0BF}"/>
              </a:ext>
            </a:extLst>
          </p:cNvPr>
          <p:cNvSpPr>
            <a:spLocks noGrp="1"/>
          </p:cNvSpPr>
          <p:nvPr>
            <p:ph idx="1"/>
          </p:nvPr>
        </p:nvSpPr>
        <p:spPr>
          <a:xfrm>
            <a:off x="0" y="1773650"/>
            <a:ext cx="9144000" cy="4772232"/>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Aleluia, Aleluia,</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 Aleluia, Aleluia</a:t>
            </a:r>
          </a:p>
        </p:txBody>
      </p:sp>
    </p:spTree>
    <p:extLst>
      <p:ext uri="{BB962C8B-B14F-4D97-AF65-F5344CB8AC3E}">
        <p14:creationId xmlns:p14="http://schemas.microsoft.com/office/powerpoint/2010/main" val="3211365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5E99579-410E-4157-8EFD-46EB415D0262}"/>
              </a:ext>
            </a:extLst>
          </p:cNvPr>
          <p:cNvSpPr>
            <a:spLocks noGrp="1"/>
          </p:cNvSpPr>
          <p:nvPr>
            <p:ph idx="1"/>
          </p:nvPr>
        </p:nvSpPr>
        <p:spPr>
          <a:xfrm>
            <a:off x="119270" y="1152939"/>
            <a:ext cx="8878956" cy="5024024"/>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O Cristo tomou sobre si nossas dores, carregou em seu corpo as nossas fraquezas.</a:t>
            </a:r>
          </a:p>
        </p:txBody>
      </p:sp>
    </p:spTree>
    <p:extLst>
      <p:ext uri="{BB962C8B-B14F-4D97-AF65-F5344CB8AC3E}">
        <p14:creationId xmlns:p14="http://schemas.microsoft.com/office/powerpoint/2010/main" val="16825024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85A2F25-6CAC-47E4-88ED-62798DFEC0BF}"/>
              </a:ext>
            </a:extLst>
          </p:cNvPr>
          <p:cNvSpPr>
            <a:spLocks noGrp="1"/>
          </p:cNvSpPr>
          <p:nvPr>
            <p:ph idx="1"/>
          </p:nvPr>
        </p:nvSpPr>
        <p:spPr>
          <a:xfrm>
            <a:off x="294446" y="1152939"/>
            <a:ext cx="8555107" cy="5538717"/>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Aleluia, Aleluia,</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 Aleluia, Aleluia</a:t>
            </a:r>
          </a:p>
        </p:txBody>
      </p:sp>
    </p:spTree>
    <p:extLst>
      <p:ext uri="{BB962C8B-B14F-4D97-AF65-F5344CB8AC3E}">
        <p14:creationId xmlns:p14="http://schemas.microsoft.com/office/powerpoint/2010/main" val="4507999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D43BFA-4CD9-49B9-95A9-89F1946097B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67C00C9-E167-458C-9ECB-D6A3EE39F993}"/>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34001450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85A2F25-6CAC-47E4-88ED-62798DFEC0BF}"/>
              </a:ext>
            </a:extLst>
          </p:cNvPr>
          <p:cNvSpPr>
            <a:spLocks noGrp="1"/>
          </p:cNvSpPr>
          <p:nvPr>
            <p:ph idx="1"/>
          </p:nvPr>
        </p:nvSpPr>
        <p:spPr>
          <a:xfrm>
            <a:off x="0" y="2080591"/>
            <a:ext cx="8555107" cy="4624317"/>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Evangelho - Mc 1,29-39</a:t>
            </a:r>
          </a:p>
          <a:p>
            <a:pPr marL="0" indent="0" algn="ctr">
              <a:buNone/>
            </a:pPr>
            <a:endParaRPr lang="pt-BR" sz="60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0998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92B087-C7AE-4EC1-B876-876ECFBCE4B5}"/>
              </a:ext>
            </a:extLst>
          </p:cNvPr>
          <p:cNvSpPr>
            <a:spLocks noGrp="1"/>
          </p:cNvSpPr>
          <p:nvPr>
            <p:ph type="title"/>
          </p:nvPr>
        </p:nvSpPr>
        <p:spPr/>
        <p:txBody>
          <a:bodyPr>
            <a:normAutofit/>
          </a:bodyPr>
          <a:lstStyle/>
          <a:p>
            <a:pPr algn="ctr"/>
            <a:r>
              <a:rPr lang="pt-BR" sz="4000" dirty="0">
                <a:solidFill>
                  <a:schemeClr val="bg1"/>
                </a:solidFill>
              </a:rPr>
              <a:t>Refrão Orante</a:t>
            </a:r>
          </a:p>
        </p:txBody>
      </p:sp>
      <p:sp>
        <p:nvSpPr>
          <p:cNvPr id="3" name="Espaço Reservado para Conteúdo 2">
            <a:extLst>
              <a:ext uri="{FF2B5EF4-FFF2-40B4-BE49-F238E27FC236}">
                <a16:creationId xmlns:a16="http://schemas.microsoft.com/office/drawing/2014/main" id="{C4D8581F-7239-4200-8334-2EFE3F371AA7}"/>
              </a:ext>
            </a:extLst>
          </p:cNvPr>
          <p:cNvSpPr>
            <a:spLocks noGrp="1"/>
          </p:cNvSpPr>
          <p:nvPr>
            <p:ph idx="1"/>
          </p:nvPr>
        </p:nvSpPr>
        <p:spPr>
          <a:xfrm>
            <a:off x="0" y="1690689"/>
            <a:ext cx="9051235" cy="4512778"/>
          </a:xfrm>
        </p:spPr>
        <p:txBody>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Bendito seja Deus, ele escuta a minha voz. O Senhor é minha força, confia meu coração</a:t>
            </a:r>
          </a:p>
        </p:txBody>
      </p:sp>
    </p:spTree>
    <p:extLst>
      <p:ext uri="{BB962C8B-B14F-4D97-AF65-F5344CB8AC3E}">
        <p14:creationId xmlns:p14="http://schemas.microsoft.com/office/powerpoint/2010/main" val="36031249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28406D-421E-4381-B8E3-08B00A59C2E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6544A53-86CD-4570-8092-BEFB57224498}"/>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32751408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90CFF0-8CDE-408D-B84D-AB77FF2062D9}"/>
              </a:ext>
            </a:extLst>
          </p:cNvPr>
          <p:cNvSpPr>
            <a:spLocks noGrp="1"/>
          </p:cNvSpPr>
          <p:nvPr>
            <p:ph type="title"/>
          </p:nvPr>
        </p:nvSpPr>
        <p:spPr>
          <a:xfrm>
            <a:off x="628650" y="365126"/>
            <a:ext cx="7886700" cy="774561"/>
          </a:xfrm>
        </p:spPr>
        <p:txBody>
          <a:bodyPr>
            <a:normAutofit/>
          </a:bodyPr>
          <a:lstStyle/>
          <a:p>
            <a:pPr algn="ctr"/>
            <a:r>
              <a:rPr lang="pt-BR" sz="4000" dirty="0">
                <a:solidFill>
                  <a:schemeClr val="bg1"/>
                </a:solidFill>
                <a:latin typeface="Arial" panose="020B0604020202020204" pitchFamily="34" charset="0"/>
                <a:cs typeface="Arial" panose="020B0604020202020204" pitchFamily="34" charset="0"/>
              </a:rPr>
              <a:t>Preces da comunidade</a:t>
            </a:r>
          </a:p>
        </p:txBody>
      </p:sp>
      <p:sp>
        <p:nvSpPr>
          <p:cNvPr id="3" name="Espaço Reservado para Conteúdo 2">
            <a:extLst>
              <a:ext uri="{FF2B5EF4-FFF2-40B4-BE49-F238E27FC236}">
                <a16:creationId xmlns:a16="http://schemas.microsoft.com/office/drawing/2014/main" id="{52B1BB38-187F-430D-A78A-027690261A11}"/>
              </a:ext>
            </a:extLst>
          </p:cNvPr>
          <p:cNvSpPr>
            <a:spLocks noGrp="1"/>
          </p:cNvSpPr>
          <p:nvPr>
            <p:ph idx="1"/>
          </p:nvPr>
        </p:nvSpPr>
        <p:spPr>
          <a:xfrm>
            <a:off x="92765" y="1825625"/>
            <a:ext cx="8852452" cy="4351338"/>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Edificai, Senhor, a vossa Igreja!</a:t>
            </a:r>
          </a:p>
        </p:txBody>
      </p:sp>
    </p:spTree>
    <p:extLst>
      <p:ext uri="{BB962C8B-B14F-4D97-AF65-F5344CB8AC3E}">
        <p14:creationId xmlns:p14="http://schemas.microsoft.com/office/powerpoint/2010/main" val="10192958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128512-5D16-4063-A273-A4A7A00FA42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82D46FF-1F4B-40F0-B849-D3FEDD46461E}"/>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19435010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E4D975-2B57-4F47-98EA-7E52DC5D4221}"/>
              </a:ext>
            </a:extLst>
          </p:cNvPr>
          <p:cNvSpPr>
            <a:spLocks noGrp="1"/>
          </p:cNvSpPr>
          <p:nvPr>
            <p:ph type="title"/>
          </p:nvPr>
        </p:nvSpPr>
        <p:spPr>
          <a:xfrm>
            <a:off x="628650" y="365126"/>
            <a:ext cx="7886700" cy="1066109"/>
          </a:xfrm>
        </p:spPr>
        <p:txBody>
          <a:bodyPr>
            <a:normAutofit/>
          </a:bodyPr>
          <a:lstStyle/>
          <a:p>
            <a:pPr algn="ctr"/>
            <a:r>
              <a:rPr lang="pt-BR" sz="3200" b="1" dirty="0">
                <a:solidFill>
                  <a:schemeClr val="bg1"/>
                </a:solidFill>
                <a:latin typeface="Arial" panose="020B0604020202020204" pitchFamily="34" charset="0"/>
                <a:cs typeface="Arial" panose="020B0604020202020204" pitchFamily="34" charset="0"/>
              </a:rPr>
              <a:t>Preparação das oferendas</a:t>
            </a:r>
          </a:p>
        </p:txBody>
      </p:sp>
      <p:sp>
        <p:nvSpPr>
          <p:cNvPr id="3" name="Espaço Reservado para Conteúdo 2">
            <a:extLst>
              <a:ext uri="{FF2B5EF4-FFF2-40B4-BE49-F238E27FC236}">
                <a16:creationId xmlns:a16="http://schemas.microsoft.com/office/drawing/2014/main" id="{9E29BB11-7D6F-4B2B-9CC1-2B94594C4C83}"/>
              </a:ext>
            </a:extLst>
          </p:cNvPr>
          <p:cNvSpPr>
            <a:spLocks noGrp="1"/>
          </p:cNvSpPr>
          <p:nvPr>
            <p:ph idx="1"/>
          </p:nvPr>
        </p:nvSpPr>
        <p:spPr>
          <a:xfrm>
            <a:off x="185530" y="1431234"/>
            <a:ext cx="8958470" cy="5061639"/>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Apresentamos, Senhor, estes dons, Bendito sejas, pra sempre, Senhor! </a:t>
            </a:r>
          </a:p>
        </p:txBody>
      </p:sp>
    </p:spTree>
    <p:extLst>
      <p:ext uri="{BB962C8B-B14F-4D97-AF65-F5344CB8AC3E}">
        <p14:creationId xmlns:p14="http://schemas.microsoft.com/office/powerpoint/2010/main" val="34728246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6E0A232-D4B3-4219-9BBB-732B89087834}"/>
              </a:ext>
            </a:extLst>
          </p:cNvPr>
          <p:cNvSpPr>
            <a:spLocks noGrp="1"/>
          </p:cNvSpPr>
          <p:nvPr>
            <p:ph idx="1"/>
          </p:nvPr>
        </p:nvSpPr>
        <p:spPr>
          <a:xfrm>
            <a:off x="92765" y="689113"/>
            <a:ext cx="8892209" cy="5487850"/>
          </a:xfrm>
        </p:spPr>
        <p:txBody>
          <a:bodyPr>
            <a:norm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Bendito sejas, Senhor, por este pão que nos deste, </a:t>
            </a:r>
          </a:p>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fruto do trabalho, será pão da nossa vida. </a:t>
            </a:r>
          </a:p>
        </p:txBody>
      </p:sp>
    </p:spTree>
    <p:extLst>
      <p:ext uri="{BB962C8B-B14F-4D97-AF65-F5344CB8AC3E}">
        <p14:creationId xmlns:p14="http://schemas.microsoft.com/office/powerpoint/2010/main" val="19585406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E29BB11-7D6F-4B2B-9CC1-2B94594C4C83}"/>
              </a:ext>
            </a:extLst>
          </p:cNvPr>
          <p:cNvSpPr>
            <a:spLocks noGrp="1"/>
          </p:cNvSpPr>
          <p:nvPr>
            <p:ph idx="1"/>
          </p:nvPr>
        </p:nvSpPr>
        <p:spPr>
          <a:xfrm>
            <a:off x="212035" y="636104"/>
            <a:ext cx="8772939" cy="5368581"/>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Apresentamos, Senhor, estes dons, Bendito sejas, pra sempre, Senhor! </a:t>
            </a:r>
          </a:p>
        </p:txBody>
      </p:sp>
    </p:spTree>
    <p:extLst>
      <p:ext uri="{BB962C8B-B14F-4D97-AF65-F5344CB8AC3E}">
        <p14:creationId xmlns:p14="http://schemas.microsoft.com/office/powerpoint/2010/main" val="42724800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6E0A232-D4B3-4219-9BBB-732B89087834}"/>
              </a:ext>
            </a:extLst>
          </p:cNvPr>
          <p:cNvSpPr>
            <a:spLocks noGrp="1"/>
          </p:cNvSpPr>
          <p:nvPr>
            <p:ph idx="1"/>
          </p:nvPr>
        </p:nvSpPr>
        <p:spPr>
          <a:xfrm>
            <a:off x="271669" y="477078"/>
            <a:ext cx="8600661" cy="5713137"/>
          </a:xfrm>
        </p:spPr>
        <p:txBody>
          <a:bodyPr>
            <a:norm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Bendito sejas, Senhor, por este vinho tão puro, fruto da videira será nossa salvação.</a:t>
            </a:r>
          </a:p>
        </p:txBody>
      </p:sp>
    </p:spTree>
    <p:extLst>
      <p:ext uri="{BB962C8B-B14F-4D97-AF65-F5344CB8AC3E}">
        <p14:creationId xmlns:p14="http://schemas.microsoft.com/office/powerpoint/2010/main" val="42926651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E29BB11-7D6F-4B2B-9CC1-2B94594C4C83}"/>
              </a:ext>
            </a:extLst>
          </p:cNvPr>
          <p:cNvSpPr>
            <a:spLocks noGrp="1"/>
          </p:cNvSpPr>
          <p:nvPr>
            <p:ph idx="1"/>
          </p:nvPr>
        </p:nvSpPr>
        <p:spPr>
          <a:xfrm>
            <a:off x="145774" y="583096"/>
            <a:ext cx="8865704" cy="5421589"/>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Apresentamos, Senhor, estes dons, Bendito sejas, pra sempre, Senhor! </a:t>
            </a:r>
          </a:p>
        </p:txBody>
      </p:sp>
    </p:spTree>
    <p:extLst>
      <p:ext uri="{BB962C8B-B14F-4D97-AF65-F5344CB8AC3E}">
        <p14:creationId xmlns:p14="http://schemas.microsoft.com/office/powerpoint/2010/main" val="25531142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6E0A232-D4B3-4219-9BBB-732B89087834}"/>
              </a:ext>
            </a:extLst>
          </p:cNvPr>
          <p:cNvSpPr>
            <a:spLocks noGrp="1"/>
          </p:cNvSpPr>
          <p:nvPr>
            <p:ph idx="1"/>
          </p:nvPr>
        </p:nvSpPr>
        <p:spPr>
          <a:xfrm>
            <a:off x="212035" y="251791"/>
            <a:ext cx="8759687" cy="5885415"/>
          </a:xfrm>
        </p:spPr>
        <p:txBody>
          <a:bodyPr>
            <a:norm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Bendito sejas, Senhor, por tudo quanto nos deste, nós te agradecemos pelos dons que recebemos.</a:t>
            </a:r>
          </a:p>
        </p:txBody>
      </p:sp>
    </p:spTree>
    <p:extLst>
      <p:ext uri="{BB962C8B-B14F-4D97-AF65-F5344CB8AC3E}">
        <p14:creationId xmlns:p14="http://schemas.microsoft.com/office/powerpoint/2010/main" val="34509663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E29BB11-7D6F-4B2B-9CC1-2B94594C4C83}"/>
              </a:ext>
            </a:extLst>
          </p:cNvPr>
          <p:cNvSpPr>
            <a:spLocks noGrp="1"/>
          </p:cNvSpPr>
          <p:nvPr>
            <p:ph idx="1"/>
          </p:nvPr>
        </p:nvSpPr>
        <p:spPr>
          <a:xfrm>
            <a:off x="145773" y="569843"/>
            <a:ext cx="8892209" cy="5434842"/>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Apresentamos, Senhor, estes dons, Bendito sejas, pra sempre, Senhor! </a:t>
            </a:r>
          </a:p>
        </p:txBody>
      </p:sp>
    </p:spTree>
    <p:extLst>
      <p:ext uri="{BB962C8B-B14F-4D97-AF65-F5344CB8AC3E}">
        <p14:creationId xmlns:p14="http://schemas.microsoft.com/office/powerpoint/2010/main" val="3074558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C361A-DCB5-4E85-87B8-AA870AE09B0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42F3BB7-B53B-4670-9037-F9905F7F3FBB}"/>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30628628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EC0084-E0F8-4E8C-AD63-4D89026794D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D4847A0-F18B-45D6-89BC-F14E19CD5696}"/>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40352065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834819D7-C4FF-45BC-AE36-96080C8E4367}"/>
              </a:ext>
            </a:extLst>
          </p:cNvPr>
          <p:cNvSpPr>
            <a:spLocks noGrp="1" noChangeArrowheads="1"/>
          </p:cNvSpPr>
          <p:nvPr>
            <p:ph type="title"/>
          </p:nvPr>
        </p:nvSpPr>
        <p:spPr>
          <a:xfrm>
            <a:off x="1098964" y="3689833"/>
            <a:ext cx="8769350" cy="1143000"/>
          </a:xfrm>
        </p:spPr>
        <p:txBody>
          <a:bodyPr>
            <a:normAutofit fontScale="90000"/>
          </a:bodyPr>
          <a:lstStyle/>
          <a:p>
            <a:pPr eaLnBrk="1" hangingPunct="1"/>
            <a:r>
              <a:rPr lang="pt-BR" altLang="pt-BR" sz="6600" b="1" dirty="0">
                <a:solidFill>
                  <a:srgbClr val="FFFF00"/>
                </a:solidFill>
              </a:rPr>
              <a:t>Oração Eucarística III</a:t>
            </a:r>
            <a:br>
              <a:rPr lang="pt-BR" altLang="pt-BR" sz="6600" b="1" dirty="0">
                <a:solidFill>
                  <a:srgbClr val="FFFF00"/>
                </a:solidFill>
              </a:rPr>
            </a:br>
            <a:br>
              <a:rPr lang="pt-BR" altLang="pt-BR" sz="6600" b="1" dirty="0">
                <a:solidFill>
                  <a:schemeClr val="bg1"/>
                </a:solidFill>
              </a:rPr>
            </a:br>
            <a:br>
              <a:rPr lang="pt-BR" altLang="pt-BR" sz="6600" b="1" dirty="0">
                <a:solidFill>
                  <a:schemeClr val="bg1"/>
                </a:solidFill>
              </a:rPr>
            </a:br>
            <a:endParaRPr lang="pt-BR" altLang="pt-BR" sz="6600" dirty="0">
              <a:solidFill>
                <a:schemeClr val="bg1"/>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0B84681B-CA61-4DBE-9D60-544503392558}"/>
              </a:ext>
            </a:extLst>
          </p:cNvPr>
          <p:cNvSpPr>
            <a:spLocks noGrp="1" noChangeArrowheads="1"/>
          </p:cNvSpPr>
          <p:nvPr>
            <p:ph type="title"/>
          </p:nvPr>
        </p:nvSpPr>
        <p:spPr>
          <a:xfrm>
            <a:off x="-421482" y="1948069"/>
            <a:ext cx="9986963" cy="2128631"/>
          </a:xfrm>
        </p:spPr>
        <p:txBody>
          <a:bodyPr/>
          <a:lstStyle/>
          <a:p>
            <a:pPr algn="ctr" eaLnBrk="1" hangingPunct="1"/>
            <a:r>
              <a:rPr lang="pt-BR" altLang="pt-BR" sz="6000" b="1" dirty="0">
                <a:solidFill>
                  <a:schemeClr val="bg1"/>
                </a:solidFill>
              </a:rPr>
              <a:t>Ass.:</a:t>
            </a:r>
            <a:r>
              <a:rPr lang="pt-BR" altLang="pt-BR" sz="6000" dirty="0">
                <a:solidFill>
                  <a:schemeClr val="bg1"/>
                </a:solidFill>
              </a:rPr>
              <a:t> </a:t>
            </a:r>
            <a:r>
              <a:rPr lang="pt-BR" altLang="pt-BR" sz="6000" b="1" dirty="0">
                <a:solidFill>
                  <a:srgbClr val="FFFF00"/>
                </a:solidFill>
              </a:rPr>
              <a:t>Santificai e reuni </a:t>
            </a:r>
            <a:br>
              <a:rPr lang="pt-BR" altLang="pt-BR" sz="6000" b="1" dirty="0">
                <a:solidFill>
                  <a:srgbClr val="FFFF00"/>
                </a:solidFill>
              </a:rPr>
            </a:br>
            <a:r>
              <a:rPr lang="pt-BR" altLang="pt-BR" sz="6000" b="1" dirty="0">
                <a:solidFill>
                  <a:srgbClr val="FFFF00"/>
                </a:solidFill>
              </a:rPr>
              <a:t>o vosso povo.!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EC3246C7-2988-4149-9BB2-086BC72DFF1C}"/>
              </a:ext>
            </a:extLst>
          </p:cNvPr>
          <p:cNvSpPr>
            <a:spLocks noGrp="1" noChangeArrowheads="1"/>
          </p:cNvSpPr>
          <p:nvPr>
            <p:ph type="title"/>
          </p:nvPr>
        </p:nvSpPr>
        <p:spPr>
          <a:xfrm>
            <a:off x="179387" y="2036625"/>
            <a:ext cx="8785225" cy="2303462"/>
          </a:xfrm>
        </p:spPr>
        <p:txBody>
          <a:bodyPr/>
          <a:lstStyle/>
          <a:p>
            <a:pPr algn="ctr" eaLnBrk="1" hangingPunct="1"/>
            <a:r>
              <a:rPr lang="pt-BR" altLang="pt-BR" sz="6000" b="1" dirty="0">
                <a:solidFill>
                  <a:schemeClr val="bg1"/>
                </a:solidFill>
              </a:rPr>
              <a:t>Ass.:</a:t>
            </a:r>
            <a:r>
              <a:rPr lang="pt-BR" altLang="pt-BR" sz="6000" dirty="0">
                <a:solidFill>
                  <a:schemeClr val="bg1"/>
                </a:solidFill>
              </a:rPr>
              <a:t> </a:t>
            </a:r>
            <a:r>
              <a:rPr lang="pt-BR" altLang="pt-BR" sz="6000" b="1" dirty="0">
                <a:solidFill>
                  <a:srgbClr val="FFFF00"/>
                </a:solidFill>
              </a:rPr>
              <a:t>Santificai nossa oferenda, ó Senhor.!</a:t>
            </a:r>
            <a:endParaRPr lang="pt-BR" altLang="pt-BR" sz="6000" dirty="0">
              <a:solidFill>
                <a:srgbClr val="FFFF0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E23844DA-5C1E-4272-B37D-047CD5AD6941}"/>
              </a:ext>
            </a:extLst>
          </p:cNvPr>
          <p:cNvSpPr>
            <a:spLocks noGrp="1" noChangeArrowheads="1"/>
          </p:cNvSpPr>
          <p:nvPr>
            <p:ph type="title"/>
          </p:nvPr>
        </p:nvSpPr>
        <p:spPr>
          <a:xfrm>
            <a:off x="251791" y="257727"/>
            <a:ext cx="8216348" cy="6119813"/>
          </a:xfrm>
        </p:spPr>
        <p:txBody>
          <a:bodyPr/>
          <a:lstStyle/>
          <a:p>
            <a:pPr algn="ctr" eaLnBrk="1" hangingPunct="1"/>
            <a:r>
              <a:rPr lang="pt-BR" altLang="pt-BR" sz="5400" b="1" dirty="0">
                <a:solidFill>
                  <a:schemeClr val="bg1"/>
                </a:solidFill>
              </a:rPr>
              <a:t>Eis o mistério da fé! </a:t>
            </a:r>
            <a:br>
              <a:rPr lang="pt-BR" altLang="pt-BR" sz="5400" b="1" dirty="0">
                <a:solidFill>
                  <a:schemeClr val="bg1"/>
                </a:solidFill>
              </a:rPr>
            </a:br>
            <a:br>
              <a:rPr lang="pt-BR" altLang="pt-BR" sz="5400" b="1" dirty="0">
                <a:solidFill>
                  <a:schemeClr val="bg1"/>
                </a:solidFill>
              </a:rPr>
            </a:br>
            <a:r>
              <a:rPr lang="pt-BR" altLang="pt-BR" sz="5400" b="1" dirty="0">
                <a:solidFill>
                  <a:schemeClr val="bg1"/>
                </a:solidFill>
              </a:rPr>
              <a:t>Ass.: </a:t>
            </a:r>
            <a:r>
              <a:rPr lang="pt-BR" altLang="pt-BR" sz="5400" b="1" dirty="0">
                <a:solidFill>
                  <a:srgbClr val="FFFF00"/>
                </a:solidFill>
              </a:rPr>
              <a:t>Anunciamos, Senhor, a vossa morte e proclamamos a vossa ressureição. Vinde, Senhor Jesus! .</a:t>
            </a:r>
            <a:endParaRPr lang="pt-BR" altLang="pt-BR" sz="4800" dirty="0">
              <a:solidFill>
                <a:srgbClr val="FFFF00"/>
              </a:solidFill>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24AA821A-1BBA-4A5D-8D75-4A656C6868B8}"/>
              </a:ext>
            </a:extLst>
          </p:cNvPr>
          <p:cNvSpPr>
            <a:spLocks noGrp="1" noChangeArrowheads="1"/>
          </p:cNvSpPr>
          <p:nvPr>
            <p:ph type="title"/>
          </p:nvPr>
        </p:nvSpPr>
        <p:spPr>
          <a:xfrm>
            <a:off x="179388" y="1557338"/>
            <a:ext cx="8785225" cy="3167062"/>
          </a:xfrm>
        </p:spPr>
        <p:txBody>
          <a:bodyPr/>
          <a:lstStyle/>
          <a:p>
            <a:pPr algn="ctr" eaLnBrk="1" hangingPunct="1"/>
            <a:r>
              <a:rPr lang="pt-BR" altLang="pt-BR" sz="6000" b="1" dirty="0">
                <a:solidFill>
                  <a:schemeClr val="bg1"/>
                </a:solidFill>
                <a:latin typeface="Arial" panose="020B0604020202020204" pitchFamily="34" charset="0"/>
                <a:cs typeface="Arial" panose="020B0604020202020204" pitchFamily="34" charset="0"/>
              </a:rPr>
              <a:t>Ass.:</a:t>
            </a:r>
            <a:r>
              <a:rPr lang="pt-BR" altLang="pt-BR" sz="6000" dirty="0">
                <a:solidFill>
                  <a:schemeClr val="bg1"/>
                </a:solidFill>
                <a:latin typeface="Arial" panose="020B0604020202020204" pitchFamily="34" charset="0"/>
                <a:cs typeface="Arial" panose="020B0604020202020204" pitchFamily="34" charset="0"/>
              </a:rPr>
              <a:t> </a:t>
            </a:r>
            <a:r>
              <a:rPr lang="pt-BR" altLang="pt-BR" sz="6000" b="1" dirty="0">
                <a:solidFill>
                  <a:srgbClr val="FFFF00"/>
                </a:solidFill>
                <a:latin typeface="Arial" panose="020B0604020202020204" pitchFamily="34" charset="0"/>
                <a:cs typeface="Arial" panose="020B0604020202020204" pitchFamily="34" charset="0"/>
              </a:rPr>
              <a:t>Recebei, ó Senhor, a nossa oferta.!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83F028-87C4-4D91-BF19-D80C19E963A7}"/>
              </a:ext>
            </a:extLst>
          </p:cNvPr>
          <p:cNvSpPr>
            <a:spLocks noGrp="1"/>
          </p:cNvSpPr>
          <p:nvPr>
            <p:ph type="title"/>
          </p:nvPr>
        </p:nvSpPr>
        <p:spPr>
          <a:xfrm>
            <a:off x="628650" y="365127"/>
            <a:ext cx="7886700" cy="721552"/>
          </a:xfrm>
        </p:spPr>
        <p:txBody>
          <a:bodyPr>
            <a:normAutofit/>
          </a:bodyPr>
          <a:lstStyle/>
          <a:p>
            <a:pPr algn="ctr"/>
            <a:r>
              <a:rPr lang="pt-BR" sz="3200" dirty="0">
                <a:solidFill>
                  <a:schemeClr val="bg1"/>
                </a:solidFill>
                <a:latin typeface="Arial" panose="020B0604020202020204" pitchFamily="34" charset="0"/>
                <a:cs typeface="Arial" panose="020B0604020202020204" pitchFamily="34" charset="0"/>
              </a:rPr>
              <a:t>Canto de abertura</a:t>
            </a:r>
          </a:p>
        </p:txBody>
      </p:sp>
      <p:sp>
        <p:nvSpPr>
          <p:cNvPr id="3" name="Espaço Reservado para Conteúdo 2">
            <a:extLst>
              <a:ext uri="{FF2B5EF4-FFF2-40B4-BE49-F238E27FC236}">
                <a16:creationId xmlns:a16="http://schemas.microsoft.com/office/drawing/2014/main" id="{67F6F59F-C63C-4A61-A78D-8845ADAA573F}"/>
              </a:ext>
            </a:extLst>
          </p:cNvPr>
          <p:cNvSpPr>
            <a:spLocks noGrp="1"/>
          </p:cNvSpPr>
          <p:nvPr>
            <p:ph idx="1"/>
          </p:nvPr>
        </p:nvSpPr>
        <p:spPr>
          <a:xfrm>
            <a:off x="106017" y="1086679"/>
            <a:ext cx="9037983" cy="5090284"/>
          </a:xfrm>
        </p:spPr>
        <p:txBody>
          <a:bodyPr>
            <a:normAutofit/>
          </a:bodyPr>
          <a:lstStyle/>
          <a:p>
            <a:pPr marL="0" indent="0" algn="just">
              <a:buNone/>
            </a:pPr>
            <a:r>
              <a:rPr lang="pt-BR" sz="6000" b="1" dirty="0">
                <a:solidFill>
                  <a:srgbClr val="FFFF00"/>
                </a:solidFill>
                <a:latin typeface="Times New Roman" panose="02020603050405020304" pitchFamily="18" charset="0"/>
                <a:cs typeface="Times New Roman" panose="02020603050405020304" pitchFamily="18" charset="0"/>
              </a:rPr>
              <a:t>Vão entrando e de joelhos ao Senhor nós adoremos, pois é Ele o nosso Criador, nosso Deus, e somos dele.</a:t>
            </a:r>
          </a:p>
        </p:txBody>
      </p:sp>
    </p:spTree>
    <p:extLst>
      <p:ext uri="{BB962C8B-B14F-4D97-AF65-F5344CB8AC3E}">
        <p14:creationId xmlns:p14="http://schemas.microsoft.com/office/powerpoint/2010/main" val="39404749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9D51C7A6-55DA-4F71-AAE9-0EF1507B9A95}"/>
              </a:ext>
            </a:extLst>
          </p:cNvPr>
          <p:cNvSpPr>
            <a:spLocks noGrp="1" noChangeArrowheads="1"/>
          </p:cNvSpPr>
          <p:nvPr>
            <p:ph type="title"/>
          </p:nvPr>
        </p:nvSpPr>
        <p:spPr>
          <a:xfrm>
            <a:off x="179388" y="1557338"/>
            <a:ext cx="8785225" cy="3240087"/>
          </a:xfrm>
        </p:spPr>
        <p:txBody>
          <a:bodyPr/>
          <a:lstStyle/>
          <a:p>
            <a:pPr algn="ctr" eaLnBrk="1" hangingPunct="1"/>
            <a:r>
              <a:rPr lang="pt-BR" altLang="pt-BR" sz="6000" b="1" dirty="0">
                <a:solidFill>
                  <a:schemeClr val="bg1"/>
                </a:solidFill>
                <a:latin typeface="Arial" panose="020B0604020202020204" pitchFamily="34" charset="0"/>
                <a:cs typeface="Arial" panose="020B0604020202020204" pitchFamily="34" charset="0"/>
              </a:rPr>
              <a:t>Ass.:</a:t>
            </a:r>
            <a:r>
              <a:rPr lang="pt-BR" altLang="pt-BR" sz="6000" dirty="0">
                <a:solidFill>
                  <a:schemeClr val="bg1"/>
                </a:solidFill>
                <a:latin typeface="Arial" panose="020B0604020202020204" pitchFamily="34" charset="0"/>
                <a:cs typeface="Arial" panose="020B0604020202020204" pitchFamily="34" charset="0"/>
              </a:rPr>
              <a:t> </a:t>
            </a:r>
            <a:r>
              <a:rPr lang="pt-BR" altLang="pt-BR" sz="6000" b="1" dirty="0">
                <a:solidFill>
                  <a:srgbClr val="FFFF00"/>
                </a:solidFill>
                <a:latin typeface="Arial" panose="020B0604020202020204" pitchFamily="34" charset="0"/>
                <a:cs typeface="Arial" panose="020B0604020202020204" pitchFamily="34" charset="0"/>
              </a:rPr>
              <a:t>Fazei de nós um só corpo e um só espírito.!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B82F46B5-A875-4EBA-A9B8-A670A7D1349A}"/>
              </a:ext>
            </a:extLst>
          </p:cNvPr>
          <p:cNvSpPr>
            <a:spLocks noGrp="1" noChangeArrowheads="1"/>
          </p:cNvSpPr>
          <p:nvPr>
            <p:ph type="title"/>
          </p:nvPr>
        </p:nvSpPr>
        <p:spPr>
          <a:xfrm>
            <a:off x="179388" y="2132013"/>
            <a:ext cx="8785225" cy="1944687"/>
          </a:xfrm>
        </p:spPr>
        <p:txBody>
          <a:bodyPr/>
          <a:lstStyle/>
          <a:p>
            <a:pPr algn="ctr" eaLnBrk="1" hangingPunct="1"/>
            <a:r>
              <a:rPr lang="pt-BR" altLang="pt-BR" sz="6000" b="1" dirty="0">
                <a:solidFill>
                  <a:schemeClr val="bg1"/>
                </a:solidFill>
                <a:latin typeface="Arial" panose="020B0604020202020204" pitchFamily="34" charset="0"/>
                <a:cs typeface="Arial" panose="020B0604020202020204" pitchFamily="34" charset="0"/>
              </a:rPr>
              <a:t>Ass.:</a:t>
            </a:r>
            <a:r>
              <a:rPr lang="pt-BR" altLang="pt-BR" sz="6000" dirty="0">
                <a:solidFill>
                  <a:schemeClr val="bg1"/>
                </a:solidFill>
                <a:latin typeface="Arial" panose="020B0604020202020204" pitchFamily="34" charset="0"/>
                <a:cs typeface="Arial" panose="020B0604020202020204" pitchFamily="34" charset="0"/>
              </a:rPr>
              <a:t> </a:t>
            </a:r>
            <a:r>
              <a:rPr lang="pt-BR" altLang="pt-BR" sz="6000" b="1" dirty="0">
                <a:solidFill>
                  <a:srgbClr val="FFFF00"/>
                </a:solidFill>
                <a:latin typeface="Arial" panose="020B0604020202020204" pitchFamily="34" charset="0"/>
                <a:cs typeface="Arial" panose="020B0604020202020204" pitchFamily="34" charset="0"/>
              </a:rPr>
              <a:t>Fazei de nós uma perfeita oferenda.!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CC1C71F4-0A63-4610-9A57-1630031BD842}"/>
              </a:ext>
            </a:extLst>
          </p:cNvPr>
          <p:cNvSpPr>
            <a:spLocks noGrp="1" noChangeArrowheads="1"/>
          </p:cNvSpPr>
          <p:nvPr>
            <p:ph type="title"/>
          </p:nvPr>
        </p:nvSpPr>
        <p:spPr>
          <a:xfrm>
            <a:off x="179388" y="2133600"/>
            <a:ext cx="8785225" cy="2159000"/>
          </a:xfrm>
        </p:spPr>
        <p:txBody>
          <a:bodyPr/>
          <a:lstStyle/>
          <a:p>
            <a:pPr algn="ctr" eaLnBrk="1" hangingPunct="1"/>
            <a:r>
              <a:rPr lang="pt-BR" altLang="pt-BR" sz="6000" b="1" dirty="0">
                <a:solidFill>
                  <a:schemeClr val="bg1"/>
                </a:solidFill>
                <a:latin typeface="Arial" panose="020B0604020202020204" pitchFamily="34" charset="0"/>
                <a:cs typeface="Arial" panose="020B0604020202020204" pitchFamily="34" charset="0"/>
              </a:rPr>
              <a:t>Ass.: </a:t>
            </a:r>
            <a:r>
              <a:rPr lang="pt-BR" altLang="pt-BR" sz="6000" b="1" dirty="0">
                <a:solidFill>
                  <a:srgbClr val="FFFF00"/>
                </a:solidFill>
                <a:latin typeface="Arial" panose="020B0604020202020204" pitchFamily="34" charset="0"/>
                <a:cs typeface="Arial" panose="020B0604020202020204" pitchFamily="34" charset="0"/>
              </a:rPr>
              <a:t>Lembrai-vos, ó Pai, da vossa Igreja.!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0B2DC697-9626-4D3F-938A-69454055BCCE}"/>
              </a:ext>
            </a:extLst>
          </p:cNvPr>
          <p:cNvSpPr>
            <a:spLocks noGrp="1" noChangeArrowheads="1"/>
          </p:cNvSpPr>
          <p:nvPr>
            <p:ph type="title"/>
          </p:nvPr>
        </p:nvSpPr>
        <p:spPr>
          <a:xfrm>
            <a:off x="179388" y="1916113"/>
            <a:ext cx="8785225" cy="2439987"/>
          </a:xfrm>
        </p:spPr>
        <p:txBody>
          <a:bodyPr/>
          <a:lstStyle/>
          <a:p>
            <a:pPr algn="ctr" eaLnBrk="1" hangingPunct="1"/>
            <a:r>
              <a:rPr lang="pt-BR" altLang="pt-BR" sz="6000" b="1" dirty="0">
                <a:solidFill>
                  <a:schemeClr val="bg1"/>
                </a:solidFill>
              </a:rPr>
              <a:t>Ass.:</a:t>
            </a:r>
            <a:r>
              <a:rPr lang="pt-BR" altLang="pt-BR" sz="6000" dirty="0">
                <a:solidFill>
                  <a:schemeClr val="bg1"/>
                </a:solidFill>
              </a:rPr>
              <a:t> </a:t>
            </a:r>
            <a:r>
              <a:rPr lang="pt-BR" altLang="pt-BR" sz="6000" b="1" dirty="0">
                <a:solidFill>
                  <a:srgbClr val="FFFF00"/>
                </a:solidFill>
                <a:latin typeface="Arial" panose="020B0604020202020204" pitchFamily="34" charset="0"/>
                <a:cs typeface="Arial" panose="020B0604020202020204" pitchFamily="34" charset="0"/>
              </a:rPr>
              <a:t>Lembrai-vos, ó Pai, dos vossos filhos.!</a:t>
            </a:r>
            <a:r>
              <a:rPr lang="pt-BR" altLang="pt-BR" sz="6000" dirty="0">
                <a:solidFill>
                  <a:srgbClr val="FFFF00"/>
                </a:solidFill>
                <a:latin typeface="Arial" panose="020B0604020202020204" pitchFamily="34" charset="0"/>
                <a:cs typeface="Arial" panose="020B0604020202020204" pitchFamily="34" charset="0"/>
              </a:rPr>
              <a:t>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421A53A5-23E2-44A7-BC3B-5EA4B2139E9A}"/>
              </a:ext>
            </a:extLst>
          </p:cNvPr>
          <p:cNvSpPr>
            <a:spLocks noGrp="1" noChangeArrowheads="1"/>
          </p:cNvSpPr>
          <p:nvPr>
            <p:ph type="title"/>
          </p:nvPr>
        </p:nvSpPr>
        <p:spPr>
          <a:xfrm>
            <a:off x="179388" y="2060575"/>
            <a:ext cx="8785225" cy="2232025"/>
          </a:xfrm>
        </p:spPr>
        <p:txBody>
          <a:bodyPr/>
          <a:lstStyle/>
          <a:p>
            <a:pPr algn="ctr" eaLnBrk="1" hangingPunct="1"/>
            <a:r>
              <a:rPr lang="pt-BR" altLang="pt-BR" sz="6600" b="1" dirty="0">
                <a:solidFill>
                  <a:schemeClr val="bg1"/>
                </a:solidFill>
              </a:rPr>
              <a:t>Ass.:</a:t>
            </a:r>
            <a:r>
              <a:rPr lang="pt-BR" altLang="pt-BR" sz="6600" dirty="0">
                <a:solidFill>
                  <a:schemeClr val="bg1"/>
                </a:solidFill>
              </a:rPr>
              <a:t> </a:t>
            </a:r>
            <a:r>
              <a:rPr lang="pt-BR" altLang="pt-BR" sz="6600" b="1" dirty="0">
                <a:solidFill>
                  <a:srgbClr val="FFFF00"/>
                </a:solidFill>
                <a:latin typeface="Arial" panose="020B0604020202020204" pitchFamily="34" charset="0"/>
                <a:cs typeface="Arial" panose="020B0604020202020204" pitchFamily="34" charset="0"/>
              </a:rPr>
              <a:t>A todos saciai </a:t>
            </a:r>
            <a:br>
              <a:rPr lang="pt-BR" altLang="pt-BR" sz="6600" b="1" dirty="0">
                <a:solidFill>
                  <a:srgbClr val="FFFF00"/>
                </a:solidFill>
                <a:latin typeface="Arial" panose="020B0604020202020204" pitchFamily="34" charset="0"/>
                <a:cs typeface="Arial" panose="020B0604020202020204" pitchFamily="34" charset="0"/>
              </a:rPr>
            </a:br>
            <a:r>
              <a:rPr lang="pt-BR" altLang="pt-BR" sz="6600" b="1" dirty="0">
                <a:solidFill>
                  <a:srgbClr val="FFFF00"/>
                </a:solidFill>
                <a:latin typeface="Arial" panose="020B0604020202020204" pitchFamily="34" charset="0"/>
                <a:cs typeface="Arial" panose="020B0604020202020204" pitchFamily="34" charset="0"/>
              </a:rPr>
              <a:t>com vossa glória!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BFC2CEF-CC7A-4BC0-895B-0835A42955B7}"/>
              </a:ext>
            </a:extLst>
          </p:cNvPr>
          <p:cNvSpPr>
            <a:spLocks noGrp="1"/>
          </p:cNvSpPr>
          <p:nvPr>
            <p:ph idx="1"/>
          </p:nvPr>
        </p:nvSpPr>
        <p:spPr>
          <a:xfrm>
            <a:off x="-159026" y="406779"/>
            <a:ext cx="9303026" cy="6044441"/>
          </a:xfrm>
        </p:spPr>
        <p:txBody>
          <a:bodyPr>
            <a:noAutofit/>
          </a:bodyPr>
          <a:lstStyle/>
          <a:p>
            <a:pPr marL="0" indent="0" algn="ctr">
              <a:buNone/>
            </a:pPr>
            <a:r>
              <a:rPr lang="pt-BR" sz="6000" b="0" i="0" dirty="0">
                <a:solidFill>
                  <a:srgbClr val="FFFF00"/>
                </a:solidFill>
                <a:effectLst/>
                <a:latin typeface="Times New Roman" panose="02020603050405020304" pitchFamily="18" charset="0"/>
                <a:cs typeface="Times New Roman" panose="02020603050405020304" pitchFamily="18" charset="0"/>
              </a:rPr>
              <a:t>Venham todos, com alegria</a:t>
            </a:r>
            <a:br>
              <a:rPr lang="pt-BR" sz="6000" dirty="0">
                <a:solidFill>
                  <a:srgbClr val="FFFF00"/>
                </a:solidFill>
                <a:latin typeface="Times New Roman" panose="02020603050405020304" pitchFamily="18" charset="0"/>
                <a:cs typeface="Times New Roman" panose="02020603050405020304" pitchFamily="18" charset="0"/>
              </a:rPr>
            </a:br>
            <a:r>
              <a:rPr lang="pt-BR" sz="6000" b="0" i="0" dirty="0">
                <a:solidFill>
                  <a:srgbClr val="FFFF00"/>
                </a:solidFill>
                <a:effectLst/>
                <a:latin typeface="Times New Roman" panose="02020603050405020304" pitchFamily="18" charset="0"/>
                <a:cs typeface="Times New Roman" panose="02020603050405020304" pitchFamily="18" charset="0"/>
              </a:rPr>
              <a:t>Aclamar nosso Senhor</a:t>
            </a:r>
            <a:br>
              <a:rPr lang="pt-BR" sz="6000" dirty="0">
                <a:solidFill>
                  <a:srgbClr val="FFFF00"/>
                </a:solidFill>
                <a:latin typeface="Times New Roman" panose="02020603050405020304" pitchFamily="18" charset="0"/>
                <a:cs typeface="Times New Roman" panose="02020603050405020304" pitchFamily="18" charset="0"/>
              </a:rPr>
            </a:br>
            <a:r>
              <a:rPr lang="pt-BR" sz="6000" b="0" i="0" dirty="0">
                <a:solidFill>
                  <a:srgbClr val="FFFF00"/>
                </a:solidFill>
                <a:effectLst/>
                <a:latin typeface="Times New Roman" panose="02020603050405020304" pitchFamily="18" charset="0"/>
                <a:cs typeface="Times New Roman" panose="02020603050405020304" pitchFamily="18" charset="0"/>
              </a:rPr>
              <a:t>Caminhando ao seu encontro Proclamando seu louvor Ele é o Rei dos reis </a:t>
            </a:r>
            <a:r>
              <a:rPr lang="pt-BR" sz="6000" dirty="0">
                <a:solidFill>
                  <a:srgbClr val="FFFF00"/>
                </a:solidFill>
                <a:latin typeface="Times New Roman" panose="02020603050405020304" pitchFamily="18" charset="0"/>
                <a:cs typeface="Times New Roman" panose="02020603050405020304" pitchFamily="18" charset="0"/>
              </a:rPr>
              <a:t>e</a:t>
            </a:r>
            <a:r>
              <a:rPr lang="pt-BR" sz="6000" b="0" i="0" dirty="0">
                <a:solidFill>
                  <a:srgbClr val="FFFF00"/>
                </a:solidFill>
                <a:effectLst/>
                <a:latin typeface="Times New Roman" panose="02020603050405020304" pitchFamily="18" charset="0"/>
                <a:cs typeface="Times New Roman" panose="02020603050405020304" pitchFamily="18" charset="0"/>
              </a:rPr>
              <a:t> dos deuses o maior</a:t>
            </a:r>
            <a:endParaRPr lang="pt-BR" sz="60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10779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69B80651-45E9-4582-A3EA-B06A48B2E0E9}"/>
              </a:ext>
            </a:extLst>
          </p:cNvPr>
          <p:cNvSpPr txBox="1"/>
          <p:nvPr/>
        </p:nvSpPr>
        <p:spPr>
          <a:xfrm>
            <a:off x="1311965" y="2040835"/>
            <a:ext cx="6520070" cy="1107996"/>
          </a:xfrm>
          <a:prstGeom prst="rect">
            <a:avLst/>
          </a:prstGeom>
          <a:noFill/>
        </p:spPr>
        <p:txBody>
          <a:bodyPr wrap="square" rtlCol="0">
            <a:spAutoFit/>
          </a:bodyPr>
          <a:lstStyle/>
          <a:p>
            <a:r>
              <a:rPr lang="pt-BR" sz="6600" dirty="0">
                <a:solidFill>
                  <a:srgbClr val="FFFF00"/>
                </a:solidFill>
                <a:latin typeface="Arial" panose="020B0604020202020204" pitchFamily="34" charset="0"/>
                <a:cs typeface="Arial" panose="020B0604020202020204" pitchFamily="34" charset="0"/>
              </a:rPr>
              <a:t> </a:t>
            </a:r>
            <a:r>
              <a:rPr lang="pt-BR" sz="6600" dirty="0">
                <a:solidFill>
                  <a:schemeClr val="bg1"/>
                </a:solidFill>
                <a:latin typeface="Arial" panose="020B0604020202020204" pitchFamily="34" charset="0"/>
                <a:cs typeface="Arial" panose="020B0604020202020204" pitchFamily="34" charset="0"/>
              </a:rPr>
              <a:t>Ass.: </a:t>
            </a:r>
            <a:r>
              <a:rPr lang="pt-BR" sz="6600" dirty="0">
                <a:solidFill>
                  <a:srgbClr val="FFFF00"/>
                </a:solidFill>
                <a:latin typeface="Arial" panose="020B0604020202020204" pitchFamily="34" charset="0"/>
                <a:cs typeface="Arial" panose="020B0604020202020204" pitchFamily="34" charset="0"/>
              </a:rPr>
              <a:t>AMÉM !</a:t>
            </a:r>
          </a:p>
        </p:txBody>
      </p:sp>
    </p:spTree>
    <p:extLst>
      <p:ext uri="{BB962C8B-B14F-4D97-AF65-F5344CB8AC3E}">
        <p14:creationId xmlns:p14="http://schemas.microsoft.com/office/powerpoint/2010/main" val="25224775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03612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aixaDeTexto 2">
            <a:extLst>
              <a:ext uri="{FF2B5EF4-FFF2-40B4-BE49-F238E27FC236}">
                <a16:creationId xmlns:a16="http://schemas.microsoft.com/office/drawing/2014/main" id="{61C46FFA-0F3E-4BDF-AF9D-D84B9873C074}"/>
              </a:ext>
            </a:extLst>
          </p:cNvPr>
          <p:cNvSpPr txBox="1">
            <a:spLocks noChangeArrowheads="1"/>
          </p:cNvSpPr>
          <p:nvPr/>
        </p:nvSpPr>
        <p:spPr bwMode="auto">
          <a:xfrm>
            <a:off x="2124075" y="46038"/>
            <a:ext cx="58324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pt-BR" altLang="pt-BR" sz="3600">
                <a:solidFill>
                  <a:schemeClr val="bg1"/>
                </a:solidFill>
              </a:rPr>
              <a:t>Canto de comunhão</a:t>
            </a:r>
          </a:p>
        </p:txBody>
      </p:sp>
      <p:sp>
        <p:nvSpPr>
          <p:cNvPr id="68611" name="Retângulo 1">
            <a:extLst>
              <a:ext uri="{FF2B5EF4-FFF2-40B4-BE49-F238E27FC236}">
                <a16:creationId xmlns:a16="http://schemas.microsoft.com/office/drawing/2014/main" id="{6CD7EE42-ACBB-40CB-980C-763D78E0CA3C}"/>
              </a:ext>
            </a:extLst>
          </p:cNvPr>
          <p:cNvSpPr>
            <a:spLocks noChangeArrowheads="1"/>
          </p:cNvSpPr>
          <p:nvPr/>
        </p:nvSpPr>
        <p:spPr bwMode="auto">
          <a:xfrm>
            <a:off x="0" y="1117876"/>
            <a:ext cx="8729939"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6000" b="1" dirty="0">
                <a:solidFill>
                  <a:srgbClr val="FFFF00"/>
                </a:solidFill>
                <a:latin typeface="Times New Roman" panose="02020603050405020304" pitchFamily="18" charset="0"/>
                <a:cs typeface="Times New Roman" panose="02020603050405020304" pitchFamily="18" charset="0"/>
              </a:rPr>
              <a:t>Quando o Sol já chegava ao ocaso, a Jesus chega o povo sofrido, os doentes são todos curados e liberto o povo oprimido</a:t>
            </a:r>
            <a:br>
              <a:rPr lang="pt-BR" altLang="pt-BR" sz="5400" dirty="0">
                <a:solidFill>
                  <a:srgbClr val="FFFF00"/>
                </a:solidFill>
                <a:cs typeface="Arial" panose="020B0604020202020204" pitchFamily="34" charset="0"/>
              </a:rPr>
            </a:br>
            <a:endParaRPr lang="pt-BR" altLang="pt-BR" sz="5400" dirty="0">
              <a:solidFill>
                <a:srgbClr val="FFFF00"/>
              </a:solidFill>
              <a:cs typeface="Arial" panose="020B0604020202020204"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3A602EC-F2A2-41F5-A0AD-88AF7169B7DA}"/>
              </a:ext>
            </a:extLst>
          </p:cNvPr>
          <p:cNvSpPr>
            <a:spLocks noGrp="1"/>
          </p:cNvSpPr>
          <p:nvPr>
            <p:ph idx="1"/>
          </p:nvPr>
        </p:nvSpPr>
        <p:spPr>
          <a:xfrm>
            <a:off x="0" y="675861"/>
            <a:ext cx="8998226" cy="5318159"/>
          </a:xfrm>
        </p:spPr>
        <p:txBody>
          <a:bodyPr>
            <a:normAutofit fontScale="92500" lnSpcReduction="10000"/>
          </a:bodyPr>
          <a:lstStyle/>
          <a:p>
            <a:pPr marL="0" indent="0" algn="just">
              <a:buNone/>
            </a:pPr>
            <a:r>
              <a:rPr lang="pt-BR" sz="6500" b="0" i="0" dirty="0">
                <a:solidFill>
                  <a:srgbClr val="FFFF00"/>
                </a:solidFill>
                <a:effectLst/>
                <a:latin typeface="Times New Roman" panose="02020603050405020304" pitchFamily="18" charset="0"/>
                <a:cs typeface="Times New Roman" panose="02020603050405020304" pitchFamily="18" charset="0"/>
              </a:rPr>
              <a:t>Bendito o Deus de Israel</a:t>
            </a:r>
            <a:br>
              <a:rPr lang="pt-BR" sz="6500" dirty="0">
                <a:solidFill>
                  <a:srgbClr val="FFFF00"/>
                </a:solidFill>
                <a:latin typeface="Times New Roman" panose="02020603050405020304" pitchFamily="18" charset="0"/>
                <a:cs typeface="Times New Roman" panose="02020603050405020304" pitchFamily="18" charset="0"/>
              </a:rPr>
            </a:br>
            <a:r>
              <a:rPr lang="pt-BR" sz="6500" b="0" i="0" dirty="0">
                <a:solidFill>
                  <a:srgbClr val="FFFF00"/>
                </a:solidFill>
                <a:effectLst/>
                <a:latin typeface="Times New Roman" panose="02020603050405020304" pitchFamily="18" charset="0"/>
                <a:cs typeface="Times New Roman" panose="02020603050405020304" pitchFamily="18" charset="0"/>
              </a:rPr>
              <a:t>que seu povo visitou e deu-nos libertação, enviando um Salvador, da casa do rei Davi, seu ungido servidor. Da casa do rei Davi, seu ungido servidor.</a:t>
            </a:r>
          </a:p>
          <a:p>
            <a:pPr marL="0" indent="0" algn="ctr">
              <a:buNone/>
            </a:pPr>
            <a:endParaRPr lang="pt-BR" sz="4800" b="0" i="0" dirty="0">
              <a:solidFill>
                <a:srgbClr val="FFFF00"/>
              </a:solidFill>
              <a:effectLst/>
              <a:latin typeface="Arial" panose="020B0604020202020204" pitchFamily="34" charset="0"/>
              <a:cs typeface="Arial" panose="020B0604020202020204" pitchFamily="34" charset="0"/>
            </a:endParaRPr>
          </a:p>
          <a:p>
            <a:endParaRPr lang="pt-BR" dirty="0"/>
          </a:p>
        </p:txBody>
      </p:sp>
    </p:spTree>
    <p:extLst>
      <p:ext uri="{BB962C8B-B14F-4D97-AF65-F5344CB8AC3E}">
        <p14:creationId xmlns:p14="http://schemas.microsoft.com/office/powerpoint/2010/main" val="4419103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tângulo 1">
            <a:extLst>
              <a:ext uri="{FF2B5EF4-FFF2-40B4-BE49-F238E27FC236}">
                <a16:creationId xmlns:a16="http://schemas.microsoft.com/office/drawing/2014/main" id="{6CD7EE42-ACBB-40CB-980C-763D78E0CA3C}"/>
              </a:ext>
            </a:extLst>
          </p:cNvPr>
          <p:cNvSpPr>
            <a:spLocks noChangeArrowheads="1"/>
          </p:cNvSpPr>
          <p:nvPr/>
        </p:nvSpPr>
        <p:spPr bwMode="auto">
          <a:xfrm>
            <a:off x="0" y="490330"/>
            <a:ext cx="91440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6000" b="1" dirty="0">
                <a:solidFill>
                  <a:srgbClr val="FFFF00"/>
                </a:solidFill>
                <a:latin typeface="Times New Roman" panose="02020603050405020304" pitchFamily="18" charset="0"/>
                <a:cs typeface="Times New Roman" panose="02020603050405020304" pitchFamily="18" charset="0"/>
              </a:rPr>
              <a:t>Quando o Sol já chegava ao ocaso, a Jesus chega o povo sofrido, os doentes são todos curados e liberto o povo oprimido</a:t>
            </a:r>
            <a:br>
              <a:rPr lang="pt-BR" altLang="pt-BR" sz="5400" dirty="0">
                <a:solidFill>
                  <a:srgbClr val="FFFF00"/>
                </a:solidFill>
                <a:cs typeface="Arial" panose="020B0604020202020204" pitchFamily="34" charset="0"/>
              </a:rPr>
            </a:br>
            <a:endParaRPr lang="pt-BR" altLang="pt-BR" sz="5400" dirty="0">
              <a:solidFill>
                <a:srgbClr val="FFFF00"/>
              </a:solidFill>
              <a:cs typeface="Arial" panose="020B0604020202020204" pitchFamily="34" charset="0"/>
            </a:endParaRPr>
          </a:p>
        </p:txBody>
      </p:sp>
    </p:spTree>
    <p:extLst>
      <p:ext uri="{BB962C8B-B14F-4D97-AF65-F5344CB8AC3E}">
        <p14:creationId xmlns:p14="http://schemas.microsoft.com/office/powerpoint/2010/main" val="30510718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EE20F17-2B2A-4286-A912-56E93F225D0B}"/>
              </a:ext>
            </a:extLst>
          </p:cNvPr>
          <p:cNvSpPr>
            <a:spLocks noGrp="1"/>
          </p:cNvSpPr>
          <p:nvPr>
            <p:ph idx="1"/>
          </p:nvPr>
        </p:nvSpPr>
        <p:spPr>
          <a:xfrm>
            <a:off x="132522" y="384312"/>
            <a:ext cx="9011478" cy="6029739"/>
          </a:xfrm>
        </p:spPr>
        <p:txBody>
          <a:bodyPr>
            <a:normAutofit fontScale="92500" lnSpcReduction="20000"/>
          </a:bodyPr>
          <a:lstStyle/>
          <a:p>
            <a:pPr marL="0" indent="0" algn="ctr">
              <a:buNone/>
            </a:pPr>
            <a:r>
              <a:rPr lang="pt-BR" sz="6500" b="0" i="0" dirty="0">
                <a:solidFill>
                  <a:srgbClr val="FFFF00"/>
                </a:solidFill>
                <a:effectLst/>
                <a:latin typeface="Times New Roman" panose="02020603050405020304" pitchFamily="18" charset="0"/>
                <a:cs typeface="Times New Roman" panose="02020603050405020304" pitchFamily="18" charset="0"/>
              </a:rPr>
              <a:t>Cumpriu a voz dos profetas,</a:t>
            </a:r>
          </a:p>
          <a:p>
            <a:pPr marL="0" indent="0" algn="ctr">
              <a:buNone/>
            </a:pPr>
            <a:r>
              <a:rPr lang="pt-BR" sz="6500" b="0" i="0" dirty="0">
                <a:solidFill>
                  <a:srgbClr val="FFFF00"/>
                </a:solidFill>
                <a:effectLst/>
                <a:latin typeface="Times New Roman" panose="02020603050405020304" pitchFamily="18" charset="0"/>
                <a:cs typeface="Times New Roman" panose="02020603050405020304" pitchFamily="18" charset="0"/>
              </a:rPr>
              <a:t>desde os tempos mais antigos,  quis libertar o seu povo do poder dos inimigos, lembrando-se da aliança de Abraão e dos antigos. </a:t>
            </a:r>
            <a:r>
              <a:rPr lang="pt-BR" sz="6500" dirty="0">
                <a:solidFill>
                  <a:srgbClr val="FFFF00"/>
                </a:solidFill>
                <a:latin typeface="Times New Roman" panose="02020603050405020304" pitchFamily="18" charset="0"/>
                <a:cs typeface="Times New Roman" panose="02020603050405020304" pitchFamily="18" charset="0"/>
              </a:rPr>
              <a:t>L</a:t>
            </a:r>
            <a:r>
              <a:rPr lang="pt-BR" sz="6500" b="0" i="0" dirty="0">
                <a:solidFill>
                  <a:srgbClr val="FFFF00"/>
                </a:solidFill>
                <a:effectLst/>
                <a:latin typeface="Times New Roman" panose="02020603050405020304" pitchFamily="18" charset="0"/>
                <a:cs typeface="Times New Roman" panose="02020603050405020304" pitchFamily="18" charset="0"/>
              </a:rPr>
              <a:t>embrando-se da aliança de Abraão e dos antigos.</a:t>
            </a:r>
          </a:p>
          <a:p>
            <a:pPr marL="0" indent="0" algn="ctr">
              <a:buNone/>
            </a:pPr>
            <a:endParaRPr lang="pt-BR" sz="4400" b="0" i="0" dirty="0">
              <a:solidFill>
                <a:srgbClr val="FFFF00"/>
              </a:solidFill>
              <a:effectLst/>
              <a:latin typeface="Arial" panose="020B0604020202020204" pitchFamily="34" charset="0"/>
            </a:endParaRPr>
          </a:p>
          <a:p>
            <a:endParaRPr lang="pt-BR" dirty="0"/>
          </a:p>
        </p:txBody>
      </p:sp>
    </p:spTree>
    <p:extLst>
      <p:ext uri="{BB962C8B-B14F-4D97-AF65-F5344CB8AC3E}">
        <p14:creationId xmlns:p14="http://schemas.microsoft.com/office/powerpoint/2010/main" val="35542832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tângulo 1">
            <a:extLst>
              <a:ext uri="{FF2B5EF4-FFF2-40B4-BE49-F238E27FC236}">
                <a16:creationId xmlns:a16="http://schemas.microsoft.com/office/drawing/2014/main" id="{6CD7EE42-ACBB-40CB-980C-763D78E0CA3C}"/>
              </a:ext>
            </a:extLst>
          </p:cNvPr>
          <p:cNvSpPr>
            <a:spLocks noChangeArrowheads="1"/>
          </p:cNvSpPr>
          <p:nvPr/>
        </p:nvSpPr>
        <p:spPr bwMode="auto">
          <a:xfrm>
            <a:off x="92765" y="410817"/>
            <a:ext cx="8791196"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6000" b="1" dirty="0">
                <a:solidFill>
                  <a:srgbClr val="FFFF00"/>
                </a:solidFill>
                <a:latin typeface="Times New Roman" panose="02020603050405020304" pitchFamily="18" charset="0"/>
                <a:cs typeface="Times New Roman" panose="02020603050405020304" pitchFamily="18" charset="0"/>
              </a:rPr>
              <a:t>Quando o Sol já chegava ao ocaso, a Jesus chega o povo sofrido, os doentes são todos curados e liberto o povo oprimido</a:t>
            </a:r>
            <a:br>
              <a:rPr lang="pt-BR" altLang="pt-BR" sz="6000" dirty="0">
                <a:solidFill>
                  <a:srgbClr val="FFFF00"/>
                </a:solidFill>
                <a:latin typeface="Times New Roman" panose="02020603050405020304" pitchFamily="18" charset="0"/>
                <a:cs typeface="Times New Roman" panose="02020603050405020304" pitchFamily="18" charset="0"/>
              </a:rPr>
            </a:br>
            <a:endParaRPr lang="pt-BR" altLang="pt-BR" sz="60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38429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D32412F-4756-4417-990D-591FCB839E0F}"/>
              </a:ext>
            </a:extLst>
          </p:cNvPr>
          <p:cNvSpPr>
            <a:spLocks noGrp="1"/>
          </p:cNvSpPr>
          <p:nvPr>
            <p:ph idx="1"/>
          </p:nvPr>
        </p:nvSpPr>
        <p:spPr>
          <a:xfrm>
            <a:off x="66261" y="619676"/>
            <a:ext cx="9011478" cy="5926897"/>
          </a:xfrm>
        </p:spPr>
        <p:txBody>
          <a:bodyPr>
            <a:normAutofit fontScale="85000" lnSpcReduction="20000"/>
          </a:bodyPr>
          <a:lstStyle/>
          <a:p>
            <a:pPr marL="0" indent="0" algn="just">
              <a:buNone/>
            </a:pPr>
            <a:r>
              <a:rPr lang="pt-BR" sz="7100" b="0" i="0" dirty="0">
                <a:solidFill>
                  <a:srgbClr val="FFFF00"/>
                </a:solidFill>
                <a:effectLst/>
                <a:latin typeface="Times New Roman" panose="02020603050405020304" pitchFamily="18" charset="0"/>
                <a:cs typeface="Times New Roman" panose="02020603050405020304" pitchFamily="18" charset="0"/>
              </a:rPr>
              <a:t>Fez a seu povo a promessa</a:t>
            </a:r>
          </a:p>
          <a:p>
            <a:pPr marL="0" indent="0" algn="just">
              <a:buNone/>
            </a:pPr>
            <a:r>
              <a:rPr lang="pt-BR" sz="7100" b="0" i="0" dirty="0">
                <a:solidFill>
                  <a:srgbClr val="FFFF00"/>
                </a:solidFill>
                <a:effectLst/>
                <a:latin typeface="Times New Roman" panose="02020603050405020304" pitchFamily="18" charset="0"/>
                <a:cs typeface="Times New Roman" panose="02020603050405020304" pitchFamily="18" charset="0"/>
              </a:rPr>
              <a:t>de viver na liberdade, sem medos e sem pavores dos que agem com maldade</a:t>
            </a:r>
          </a:p>
          <a:p>
            <a:pPr marL="0" indent="0" algn="just">
              <a:buNone/>
            </a:pPr>
            <a:r>
              <a:rPr lang="pt-BR" sz="7100" b="0" i="0" dirty="0">
                <a:solidFill>
                  <a:srgbClr val="FFFF00"/>
                </a:solidFill>
                <a:effectLst/>
                <a:latin typeface="Times New Roman" panose="02020603050405020304" pitchFamily="18" charset="0"/>
                <a:cs typeface="Times New Roman" panose="02020603050405020304" pitchFamily="18" charset="0"/>
              </a:rPr>
              <a:t>e sempre a ele servir, na justiça e santidade. E sempre a ele servir, na justiça e santidade.</a:t>
            </a:r>
          </a:p>
          <a:p>
            <a:pPr marL="0" indent="0" algn="ctr">
              <a:buNone/>
            </a:pPr>
            <a:endParaRPr lang="pt-BR" sz="4400" b="0" i="0" dirty="0">
              <a:solidFill>
                <a:srgbClr val="FFFF00"/>
              </a:solidFill>
              <a:effectLst/>
              <a:latin typeface="Arial" panose="020B0604020202020204" pitchFamily="34" charset="0"/>
            </a:endParaRPr>
          </a:p>
          <a:p>
            <a:endParaRPr lang="pt-BR" dirty="0"/>
          </a:p>
        </p:txBody>
      </p:sp>
    </p:spTree>
    <p:extLst>
      <p:ext uri="{BB962C8B-B14F-4D97-AF65-F5344CB8AC3E}">
        <p14:creationId xmlns:p14="http://schemas.microsoft.com/office/powerpoint/2010/main" val="160019974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tângulo 1">
            <a:extLst>
              <a:ext uri="{FF2B5EF4-FFF2-40B4-BE49-F238E27FC236}">
                <a16:creationId xmlns:a16="http://schemas.microsoft.com/office/drawing/2014/main" id="{6CD7EE42-ACBB-40CB-980C-763D78E0CA3C}"/>
              </a:ext>
            </a:extLst>
          </p:cNvPr>
          <p:cNvSpPr>
            <a:spLocks noChangeArrowheads="1"/>
          </p:cNvSpPr>
          <p:nvPr/>
        </p:nvSpPr>
        <p:spPr bwMode="auto">
          <a:xfrm>
            <a:off x="0" y="265043"/>
            <a:ext cx="914400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6000" b="1" dirty="0">
                <a:solidFill>
                  <a:srgbClr val="FFFF00"/>
                </a:solidFill>
                <a:latin typeface="Times New Roman" panose="02020603050405020304" pitchFamily="18" charset="0"/>
                <a:cs typeface="Times New Roman" panose="02020603050405020304" pitchFamily="18" charset="0"/>
              </a:rPr>
              <a:t>Quando o Sol já chegava ao ocaso, a Jesus chega o povo sofrido, os doentes são todos curados e liberto o povo oprimido</a:t>
            </a:r>
            <a:br>
              <a:rPr lang="pt-BR" altLang="pt-BR" sz="5400" dirty="0">
                <a:solidFill>
                  <a:srgbClr val="FFFF00"/>
                </a:solidFill>
                <a:cs typeface="Arial" panose="020B0604020202020204" pitchFamily="34" charset="0"/>
              </a:rPr>
            </a:br>
            <a:endParaRPr lang="pt-BR" altLang="pt-BR" sz="5400" dirty="0">
              <a:solidFill>
                <a:srgbClr val="FFFF00"/>
              </a:solidFill>
              <a:cs typeface="Arial" panose="020B0604020202020204" pitchFamily="34" charset="0"/>
            </a:endParaRPr>
          </a:p>
        </p:txBody>
      </p:sp>
    </p:spTree>
    <p:extLst>
      <p:ext uri="{BB962C8B-B14F-4D97-AF65-F5344CB8AC3E}">
        <p14:creationId xmlns:p14="http://schemas.microsoft.com/office/powerpoint/2010/main" val="2500481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7F6F59F-C63C-4A61-A78D-8845ADAA573F}"/>
              </a:ext>
            </a:extLst>
          </p:cNvPr>
          <p:cNvSpPr>
            <a:spLocks noGrp="1"/>
          </p:cNvSpPr>
          <p:nvPr>
            <p:ph idx="1"/>
          </p:nvPr>
        </p:nvSpPr>
        <p:spPr>
          <a:xfrm>
            <a:off x="119270" y="689113"/>
            <a:ext cx="8839200" cy="5487850"/>
          </a:xfrm>
        </p:spPr>
        <p:txBody>
          <a:bodyPr>
            <a:normAutofit/>
          </a:bodyPr>
          <a:lstStyle/>
          <a:p>
            <a:pPr marL="0" indent="0" algn="just">
              <a:buNone/>
            </a:pPr>
            <a:r>
              <a:rPr lang="pt-BR" sz="6000" b="1" dirty="0">
                <a:solidFill>
                  <a:srgbClr val="FFFF00"/>
                </a:solidFill>
                <a:latin typeface="Times New Roman" panose="02020603050405020304" pitchFamily="18" charset="0"/>
                <a:cs typeface="Times New Roman" panose="02020603050405020304" pitchFamily="18" charset="0"/>
              </a:rPr>
              <a:t>Vão entrando e de joelhos ao Senhor nós adoremos, pois é Ele o nosso Criador, nosso Deus, e somos dele.</a:t>
            </a:r>
          </a:p>
        </p:txBody>
      </p:sp>
    </p:spTree>
    <p:extLst>
      <p:ext uri="{BB962C8B-B14F-4D97-AF65-F5344CB8AC3E}">
        <p14:creationId xmlns:p14="http://schemas.microsoft.com/office/powerpoint/2010/main" val="373947203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1565490-2F72-4F35-81A5-019782FBE779}"/>
              </a:ext>
            </a:extLst>
          </p:cNvPr>
          <p:cNvSpPr>
            <a:spLocks noGrp="1"/>
          </p:cNvSpPr>
          <p:nvPr>
            <p:ph idx="1"/>
          </p:nvPr>
        </p:nvSpPr>
        <p:spPr>
          <a:xfrm>
            <a:off x="106017" y="342969"/>
            <a:ext cx="8799444" cy="6172062"/>
          </a:xfrm>
        </p:spPr>
        <p:txBody>
          <a:bodyPr>
            <a:normAutofit fontScale="92500" lnSpcReduction="10000"/>
          </a:bodyPr>
          <a:lstStyle/>
          <a:p>
            <a:pPr marL="0" indent="0" algn="just">
              <a:buNone/>
            </a:pPr>
            <a:r>
              <a:rPr lang="pt-BR" sz="6000" b="0" i="0" dirty="0">
                <a:solidFill>
                  <a:srgbClr val="FFFF00"/>
                </a:solidFill>
                <a:effectLst/>
                <a:latin typeface="Times New Roman" panose="02020603050405020304" pitchFamily="18" charset="0"/>
                <a:cs typeface="Times New Roman" panose="02020603050405020304" pitchFamily="18" charset="0"/>
              </a:rPr>
              <a:t>Menino, serás profeta do Altíssimo Senhor, pra ir à frente aplainando os caminhos do Senhor,  anunciando o perdão a um povo pecador. </a:t>
            </a:r>
            <a:r>
              <a:rPr lang="pt-BR" sz="6000" dirty="0">
                <a:solidFill>
                  <a:srgbClr val="FFFF00"/>
                </a:solidFill>
                <a:latin typeface="Times New Roman" panose="02020603050405020304" pitchFamily="18" charset="0"/>
                <a:cs typeface="Times New Roman" panose="02020603050405020304" pitchFamily="18" charset="0"/>
              </a:rPr>
              <a:t>A</a:t>
            </a:r>
            <a:r>
              <a:rPr lang="pt-BR" sz="6000" b="0" i="0" dirty="0">
                <a:solidFill>
                  <a:srgbClr val="FFFF00"/>
                </a:solidFill>
                <a:effectLst/>
                <a:latin typeface="Times New Roman" panose="02020603050405020304" pitchFamily="18" charset="0"/>
                <a:cs typeface="Times New Roman" panose="02020603050405020304" pitchFamily="18" charset="0"/>
              </a:rPr>
              <a:t>nunciando o perdão</a:t>
            </a:r>
            <a:br>
              <a:rPr lang="pt-BR" sz="6000" b="0" i="0" dirty="0">
                <a:solidFill>
                  <a:srgbClr val="FFFF00"/>
                </a:solidFill>
                <a:effectLst/>
                <a:latin typeface="Times New Roman" panose="02020603050405020304" pitchFamily="18" charset="0"/>
                <a:cs typeface="Times New Roman" panose="02020603050405020304" pitchFamily="18" charset="0"/>
              </a:rPr>
            </a:br>
            <a:r>
              <a:rPr lang="pt-BR" sz="6000" b="0" i="0" dirty="0">
                <a:solidFill>
                  <a:srgbClr val="FFFF00"/>
                </a:solidFill>
                <a:effectLst/>
                <a:latin typeface="Times New Roman" panose="02020603050405020304" pitchFamily="18" charset="0"/>
                <a:cs typeface="Times New Roman" panose="02020603050405020304" pitchFamily="18" charset="0"/>
              </a:rPr>
              <a:t>a um povo pecador.</a:t>
            </a:r>
          </a:p>
          <a:p>
            <a:pPr marL="0" indent="0" algn="ctr">
              <a:buNone/>
            </a:pPr>
            <a:endParaRPr lang="pt-BR" sz="4400" b="0" i="0" dirty="0">
              <a:solidFill>
                <a:srgbClr val="FFFF00"/>
              </a:solidFill>
              <a:effectLst/>
              <a:latin typeface="Arial" panose="020B0604020202020204" pitchFamily="34" charset="0"/>
            </a:endParaRPr>
          </a:p>
          <a:p>
            <a:endParaRPr lang="pt-BR" dirty="0"/>
          </a:p>
        </p:txBody>
      </p:sp>
    </p:spTree>
    <p:extLst>
      <p:ext uri="{BB962C8B-B14F-4D97-AF65-F5344CB8AC3E}">
        <p14:creationId xmlns:p14="http://schemas.microsoft.com/office/powerpoint/2010/main" val="290396665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tângulo 1">
            <a:extLst>
              <a:ext uri="{FF2B5EF4-FFF2-40B4-BE49-F238E27FC236}">
                <a16:creationId xmlns:a16="http://schemas.microsoft.com/office/drawing/2014/main" id="{6CD7EE42-ACBB-40CB-980C-763D78E0CA3C}"/>
              </a:ext>
            </a:extLst>
          </p:cNvPr>
          <p:cNvSpPr>
            <a:spLocks noChangeArrowheads="1"/>
          </p:cNvSpPr>
          <p:nvPr/>
        </p:nvSpPr>
        <p:spPr bwMode="auto">
          <a:xfrm>
            <a:off x="145773" y="357809"/>
            <a:ext cx="8733183"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6000" b="1" dirty="0">
                <a:solidFill>
                  <a:srgbClr val="FFFF00"/>
                </a:solidFill>
                <a:latin typeface="Times New Roman" panose="02020603050405020304" pitchFamily="18" charset="0"/>
                <a:cs typeface="Times New Roman" panose="02020603050405020304" pitchFamily="18" charset="0"/>
              </a:rPr>
              <a:t>Quando o Sol já chegava ao ocaso, a Jesus chega o povo sofrido, os doentes são todos curados e liberto o povo oprimido</a:t>
            </a:r>
            <a:br>
              <a:rPr lang="pt-BR" altLang="pt-BR" sz="5400" dirty="0">
                <a:solidFill>
                  <a:srgbClr val="FFFF00"/>
                </a:solidFill>
                <a:cs typeface="Arial" panose="020B0604020202020204" pitchFamily="34" charset="0"/>
              </a:rPr>
            </a:br>
            <a:endParaRPr lang="pt-BR" altLang="pt-BR" sz="5400" dirty="0">
              <a:solidFill>
                <a:srgbClr val="FFFF00"/>
              </a:solidFill>
              <a:cs typeface="Arial" panose="020B0604020202020204" pitchFamily="34" charset="0"/>
            </a:endParaRPr>
          </a:p>
        </p:txBody>
      </p:sp>
    </p:spTree>
    <p:extLst>
      <p:ext uri="{BB962C8B-B14F-4D97-AF65-F5344CB8AC3E}">
        <p14:creationId xmlns:p14="http://schemas.microsoft.com/office/powerpoint/2010/main" val="271615205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77494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ítulo 1">
            <a:extLst>
              <a:ext uri="{FF2B5EF4-FFF2-40B4-BE49-F238E27FC236}">
                <a16:creationId xmlns:a16="http://schemas.microsoft.com/office/drawing/2014/main" id="{57AD24FF-BC91-442D-8810-29A99DE7DC49}"/>
              </a:ext>
            </a:extLst>
          </p:cNvPr>
          <p:cNvSpPr>
            <a:spLocks noGrp="1" noChangeArrowheads="1"/>
          </p:cNvSpPr>
          <p:nvPr>
            <p:ph type="ctrTitle"/>
          </p:nvPr>
        </p:nvSpPr>
        <p:spPr>
          <a:xfrm>
            <a:off x="0" y="437322"/>
            <a:ext cx="9144000" cy="3969026"/>
          </a:xfrm>
        </p:spPr>
        <p:txBody>
          <a:bodyPr/>
          <a:lstStyle/>
          <a:p>
            <a:r>
              <a:rPr lang="pt-BR" altLang="pt-BR" sz="5400" dirty="0">
                <a:solidFill>
                  <a:srgbClr val="FFFF00"/>
                </a:solidFill>
              </a:rPr>
              <a:t>ORAÇÃO PELAS VOCAÇÕES AGOSTINIANAS</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tângulo 1">
            <a:extLst>
              <a:ext uri="{FF2B5EF4-FFF2-40B4-BE49-F238E27FC236}">
                <a16:creationId xmlns:a16="http://schemas.microsoft.com/office/drawing/2014/main" id="{DF4BDC91-B013-4565-862D-3A18D5841546}"/>
              </a:ext>
            </a:extLst>
          </p:cNvPr>
          <p:cNvSpPr>
            <a:spLocks noChangeArrowheads="1"/>
          </p:cNvSpPr>
          <p:nvPr/>
        </p:nvSpPr>
        <p:spPr bwMode="auto">
          <a:xfrm>
            <a:off x="9525" y="549275"/>
            <a:ext cx="91440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4800">
                <a:solidFill>
                  <a:srgbClr val="FFFF00"/>
                </a:solidFill>
              </a:rPr>
              <a:t>Senhor Jesus Cristo, humildemente nós Vos pedimos, chamai para o caminho da vida religiosa, muitos jovens, que dedicando sua vida para os irmãos, serão verdadeiramente testemunhas do Vosso Evangelho. </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tângulo 1">
            <a:extLst>
              <a:ext uri="{FF2B5EF4-FFF2-40B4-BE49-F238E27FC236}">
                <a16:creationId xmlns:a16="http://schemas.microsoft.com/office/drawing/2014/main" id="{2D6DFDB9-EEA6-4AB2-AC53-A0A19B71C219}"/>
              </a:ext>
            </a:extLst>
          </p:cNvPr>
          <p:cNvSpPr>
            <a:spLocks noChangeArrowheads="1"/>
          </p:cNvSpPr>
          <p:nvPr/>
        </p:nvSpPr>
        <p:spPr bwMode="auto">
          <a:xfrm>
            <a:off x="92765" y="410818"/>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5000" dirty="0">
                <a:solidFill>
                  <a:srgbClr val="FFFF00"/>
                </a:solidFill>
              </a:rPr>
              <a:t>Infundi no coração da nossa juventude o amor, a coragem e a força, para estar pronta a deixar tudo para encontrar tudo em Vós. Chamai mais irmãos e irmãs para continuar viva a vida religiosa na Ordem Agostiniana.</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tângulo 1">
            <a:extLst>
              <a:ext uri="{FF2B5EF4-FFF2-40B4-BE49-F238E27FC236}">
                <a16:creationId xmlns:a16="http://schemas.microsoft.com/office/drawing/2014/main" id="{3088D6C0-DE4D-4E11-AF34-A15E7ECA8CD2}"/>
              </a:ext>
            </a:extLst>
          </p:cNvPr>
          <p:cNvSpPr>
            <a:spLocks noChangeArrowheads="1"/>
          </p:cNvSpPr>
          <p:nvPr/>
        </p:nvSpPr>
        <p:spPr bwMode="auto">
          <a:xfrm>
            <a:off x="-3175" y="620713"/>
            <a:ext cx="9144000"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5400">
                <a:solidFill>
                  <a:srgbClr val="FFFF00"/>
                </a:solidFill>
              </a:rPr>
              <a:t>Fortalecei com a vossa graça aqueles que já estão trabalhando na Vossa Igreja. Dai-lhes amor, coragem e graça para que nunca se afastem de Vós e de Vossa Vocação.</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tângulo 1">
            <a:extLst>
              <a:ext uri="{FF2B5EF4-FFF2-40B4-BE49-F238E27FC236}">
                <a16:creationId xmlns:a16="http://schemas.microsoft.com/office/drawing/2014/main" id="{96A816D0-2E97-48E9-8329-94B2E5D7D35D}"/>
              </a:ext>
            </a:extLst>
          </p:cNvPr>
          <p:cNvSpPr>
            <a:spLocks noChangeArrowheads="1"/>
          </p:cNvSpPr>
          <p:nvPr/>
        </p:nvSpPr>
        <p:spPr bwMode="auto">
          <a:xfrm>
            <a:off x="0" y="428625"/>
            <a:ext cx="9144000" cy="600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4800" dirty="0">
                <a:solidFill>
                  <a:srgbClr val="FFFF00"/>
                </a:solidFill>
              </a:rPr>
              <a:t>Virgem Maria, Mãe da Consolação e Correia, levai esta oração ao vosso Filho e não deixeis que ela seja em vão.  </a:t>
            </a:r>
          </a:p>
          <a:p>
            <a:pPr algn="ctr" eaLnBrk="1" hangingPunct="1">
              <a:spcBef>
                <a:spcPct val="0"/>
              </a:spcBef>
              <a:buFontTx/>
              <a:buNone/>
            </a:pPr>
            <a:r>
              <a:rPr lang="pt-BR" altLang="pt-BR" sz="4800" dirty="0">
                <a:solidFill>
                  <a:srgbClr val="FFFF00"/>
                </a:solidFill>
              </a:rPr>
              <a:t>Dai-nos aquela fé, aquele "Sim", aquele zelo, de continuarmos firmes na edificação da Igreja.</a:t>
            </a:r>
          </a:p>
          <a:p>
            <a:pPr algn="ctr" eaLnBrk="1" hangingPunct="1">
              <a:spcBef>
                <a:spcPct val="0"/>
              </a:spcBef>
              <a:buFontTx/>
              <a:buNone/>
            </a:pPr>
            <a:r>
              <a:rPr lang="pt-BR" altLang="pt-BR" sz="4800" dirty="0">
                <a:solidFill>
                  <a:srgbClr val="FFFF00"/>
                </a:solidFill>
              </a:rPr>
              <a:t>Amém!</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2514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287D3D0-68AD-4CA6-A907-49F0E18EC9C4}"/>
              </a:ext>
            </a:extLst>
          </p:cNvPr>
          <p:cNvSpPr>
            <a:spLocks noGrp="1"/>
          </p:cNvSpPr>
          <p:nvPr>
            <p:ph idx="1"/>
          </p:nvPr>
        </p:nvSpPr>
        <p:spPr>
          <a:xfrm>
            <a:off x="-39756" y="424069"/>
            <a:ext cx="9183756" cy="6255026"/>
          </a:xfrm>
        </p:spPr>
        <p:txBody>
          <a:bodyPr>
            <a:noAutofit/>
          </a:bodyPr>
          <a:lstStyle/>
          <a:p>
            <a:pPr marL="0" indent="0" algn="ctr">
              <a:buNone/>
            </a:pPr>
            <a:r>
              <a:rPr lang="pt-BR" sz="6000" b="0" i="0" dirty="0">
                <a:solidFill>
                  <a:srgbClr val="FFFF00"/>
                </a:solidFill>
                <a:effectLst/>
                <a:latin typeface="Times New Roman" panose="02020603050405020304" pitchFamily="18" charset="0"/>
                <a:cs typeface="Times New Roman" panose="02020603050405020304" pitchFamily="18" charset="0"/>
              </a:rPr>
              <a:t>Tudo é dele: Abismos, montes Mar e terra ele formou De joelhos adoremos Este Deus que nos criou Pois nós somos seu rebanho E Ele é nosso Pastor</a:t>
            </a:r>
            <a:endParaRPr lang="pt-BR" sz="60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9093408"/>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277</TotalTime>
  <Words>1477</Words>
  <Application>Microsoft Office PowerPoint</Application>
  <PresentationFormat>Apresentação na tela (4:3)</PresentationFormat>
  <Paragraphs>89</Paragraphs>
  <Slides>88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88</vt:i4>
      </vt:variant>
    </vt:vector>
  </HeadingPairs>
  <TitlesOfParts>
    <vt:vector size="93" baseType="lpstr">
      <vt:lpstr>Arial</vt:lpstr>
      <vt:lpstr>Calibri</vt:lpstr>
      <vt:lpstr>Calibri Light</vt:lpstr>
      <vt:lpstr>Times New Roman</vt:lpstr>
      <vt:lpstr>Tema do Office</vt:lpstr>
      <vt:lpstr>5º DOMINGO DO TEMPO COMUM</vt:lpstr>
      <vt:lpstr>Apresentação do PowerPoint</vt:lpstr>
      <vt:lpstr>Apresentação do PowerPoint</vt:lpstr>
      <vt:lpstr>Refrão Orante</vt:lpstr>
      <vt:lpstr>Apresentação do PowerPoint</vt:lpstr>
      <vt:lpstr>Canto de abertura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Leitura do Livro de Jó 7,1-4.6-7 </vt:lpstr>
      <vt:lpstr>Apresentação do PowerPoint</vt:lpstr>
      <vt:lpstr>Apresentação do PowerPoint</vt:lpstr>
      <vt:lpstr>Apresentação do PowerPoint</vt:lpstr>
      <vt:lpstr>Apresentação do PowerPoint</vt:lpstr>
      <vt:lpstr>Apresentação do PowerPoint</vt:lpstr>
      <vt:lpstr>Apresentação do PowerPoint</vt:lpstr>
      <vt:lpstr>Salmo - Sl 146</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Leitura da Primeira Carta de São Paulo aos Coríntios 9,16-19.22-23  </vt:lpstr>
      <vt:lpstr>Apresentação do PowerPoint</vt:lpstr>
      <vt:lpstr>Apresentação do PowerPoint</vt:lpstr>
      <vt:lpstr>Apresentação do PowerPoint</vt:lpstr>
      <vt:lpstr>Apresentação do PowerPoint</vt:lpstr>
      <vt:lpstr>Apresentação do PowerPoint</vt:lpstr>
      <vt:lpstr>Aclamação ao Evangelho</vt:lpstr>
      <vt:lpstr>Apresentação do PowerPoint</vt:lpstr>
      <vt:lpstr>Apresentação do PowerPoint</vt:lpstr>
      <vt:lpstr>Apresentação do PowerPoint</vt:lpstr>
      <vt:lpstr>Apresentação do PowerPoint</vt:lpstr>
      <vt:lpstr>Apresentação do PowerPoint</vt:lpstr>
      <vt:lpstr>Preces da comunidade</vt:lpstr>
      <vt:lpstr>Apresentação do PowerPoint</vt:lpstr>
      <vt:lpstr>Preparação das oferendas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Oração Eucarística III   </vt:lpstr>
      <vt:lpstr>Apresentação do PowerPoint</vt:lpstr>
      <vt:lpstr>Ass.: Santificai e reuni  o vosso povo.! </vt:lpstr>
      <vt:lpstr>Apresentação do PowerPoint</vt:lpstr>
      <vt:lpstr>Ass.: Santificai nossa oferenda, ó Senhor.!</vt:lpstr>
      <vt:lpstr>Apresentação do PowerPoint</vt:lpstr>
      <vt:lpstr>Eis o mistério da fé!   Ass.: Anunciamos, Senhor, a vossa morte e proclamamos a vossa ressureição. Vinde, Senhor Jesus! .</vt:lpstr>
      <vt:lpstr>Apresentação do PowerPoint</vt:lpstr>
      <vt:lpstr>Ass.: Recebei, ó Senhor, a nossa oferta.!</vt:lpstr>
      <vt:lpstr>Apresentação do PowerPoint</vt:lpstr>
      <vt:lpstr>Ass.: Fazei de nós um só corpo e um só espírito.! </vt:lpstr>
      <vt:lpstr>Apresentação do PowerPoint</vt:lpstr>
      <vt:lpstr>Ass.: Fazei de nós uma perfeita oferenda.! </vt:lpstr>
      <vt:lpstr>Apresentação do PowerPoint</vt:lpstr>
      <vt:lpstr>Ass.: Lembrai-vos, ó Pai, da vossa Igreja.! </vt:lpstr>
      <vt:lpstr>Apresentação do PowerPoint</vt:lpstr>
      <vt:lpstr>Ass.: Lembrai-vos, ó Pai, dos vossos filhos.! </vt:lpstr>
      <vt:lpstr>Apresentação do PowerPoint</vt:lpstr>
      <vt:lpstr>Ass.: A todos saciai  com vossa glória!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ORAÇÃO PELAS VOCAÇÕES AGOSTINIANAS</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Clara Passos</dc:creator>
  <cp:lastModifiedBy>Rodrigo Antonio</cp:lastModifiedBy>
  <cp:revision>11</cp:revision>
  <dcterms:created xsi:type="dcterms:W3CDTF">2021-01-02T21:11:17Z</dcterms:created>
  <dcterms:modified xsi:type="dcterms:W3CDTF">2021-02-05T13:24:15Z</dcterms:modified>
</cp:coreProperties>
</file>