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575" r:id="rId11"/>
    <p:sldId id="268" r:id="rId12"/>
    <p:sldId id="576" r:id="rId13"/>
    <p:sldId id="271" r:id="rId14"/>
    <p:sldId id="580" r:id="rId15"/>
    <p:sldId id="581" r:id="rId16"/>
    <p:sldId id="582" r:id="rId17"/>
    <p:sldId id="583" r:id="rId18"/>
    <p:sldId id="584" r:id="rId19"/>
    <p:sldId id="585" r:id="rId20"/>
    <p:sldId id="586" r:id="rId21"/>
    <p:sldId id="587" r:id="rId22"/>
    <p:sldId id="588" r:id="rId23"/>
    <p:sldId id="589" r:id="rId24"/>
    <p:sldId id="590" r:id="rId25"/>
    <p:sldId id="591" r:id="rId26"/>
    <p:sldId id="592" r:id="rId27"/>
    <p:sldId id="593" r:id="rId28"/>
    <p:sldId id="594" r:id="rId29"/>
    <p:sldId id="596" r:id="rId30"/>
    <p:sldId id="597" r:id="rId31"/>
    <p:sldId id="598" r:id="rId32"/>
    <p:sldId id="599" r:id="rId33"/>
    <p:sldId id="600" r:id="rId34"/>
    <p:sldId id="601" r:id="rId35"/>
    <p:sldId id="272" r:id="rId36"/>
    <p:sldId id="273" r:id="rId37"/>
    <p:sldId id="563" r:id="rId38"/>
    <p:sldId id="602" r:id="rId39"/>
    <p:sldId id="603" r:id="rId40"/>
    <p:sldId id="280" r:id="rId41"/>
    <p:sldId id="564" r:id="rId42"/>
    <p:sldId id="282" r:id="rId43"/>
    <p:sldId id="283" r:id="rId44"/>
    <p:sldId id="284" r:id="rId45"/>
    <p:sldId id="285" r:id="rId46"/>
    <p:sldId id="565" r:id="rId47"/>
    <p:sldId id="511" r:id="rId48"/>
    <p:sldId id="512" r:id="rId49"/>
    <p:sldId id="513" r:id="rId50"/>
    <p:sldId id="514" r:id="rId51"/>
    <p:sldId id="515" r:id="rId52"/>
    <p:sldId id="516" r:id="rId53"/>
    <p:sldId id="465" r:id="rId54"/>
    <p:sldId id="518" r:id="rId55"/>
    <p:sldId id="519" r:id="rId56"/>
    <p:sldId id="520" r:id="rId57"/>
    <p:sldId id="521" r:id="rId58"/>
    <p:sldId id="522" r:id="rId59"/>
    <p:sldId id="523" r:id="rId60"/>
    <p:sldId id="524" r:id="rId61"/>
    <p:sldId id="525" r:id="rId62"/>
    <p:sldId id="526" r:id="rId63"/>
    <p:sldId id="527" r:id="rId64"/>
    <p:sldId id="528" r:id="rId65"/>
    <p:sldId id="529" r:id="rId66"/>
    <p:sldId id="349" r:id="rId67"/>
    <p:sldId id="547" r:id="rId68"/>
    <p:sldId id="548" r:id="rId69"/>
    <p:sldId id="479" r:id="rId70"/>
    <p:sldId id="326" r:id="rId71"/>
    <p:sldId id="566" r:id="rId72"/>
    <p:sldId id="567" r:id="rId73"/>
    <p:sldId id="568" r:id="rId74"/>
    <p:sldId id="569" r:id="rId75"/>
    <p:sldId id="577" r:id="rId76"/>
    <p:sldId id="571" r:id="rId77"/>
    <p:sldId id="572" r:id="rId78"/>
    <p:sldId id="573" r:id="rId79"/>
    <p:sldId id="495" r:id="rId80"/>
    <p:sldId id="496" r:id="rId81"/>
    <p:sldId id="497" r:id="rId82"/>
    <p:sldId id="498" r:id="rId83"/>
    <p:sldId id="604" r:id="rId84"/>
    <p:sldId id="549" r:id="rId85"/>
    <p:sldId id="555" r:id="rId86"/>
    <p:sldId id="556" r:id="rId87"/>
    <p:sldId id="557" r:id="rId88"/>
    <p:sldId id="558" r:id="rId89"/>
    <p:sldId id="559" r:id="rId90"/>
    <p:sldId id="578" r:id="rId91"/>
    <p:sldId id="561" r:id="rId92"/>
    <p:sldId id="579" r:id="rId93"/>
    <p:sldId id="574" r:id="rId9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Passos" userId="d1a525958e0fb6f6" providerId="LiveId" clId="{4E2EACBD-8F80-4748-BDCD-D5480988F1DA}"/>
    <pc:docChg chg="custSel addSld delSld modSld">
      <pc:chgData name="Clara Passos" userId="d1a525958e0fb6f6" providerId="LiveId" clId="{4E2EACBD-8F80-4748-BDCD-D5480988F1DA}" dt="2021-01-20T20:28:52.748" v="423" actId="122"/>
      <pc:docMkLst>
        <pc:docMk/>
      </pc:docMkLst>
      <pc:sldChg chg="modSp mod">
        <pc:chgData name="Clara Passos" userId="d1a525958e0fb6f6" providerId="LiveId" clId="{4E2EACBD-8F80-4748-BDCD-D5480988F1DA}" dt="2021-01-20T20:24:53.787" v="393" actId="14100"/>
        <pc:sldMkLst>
          <pc:docMk/>
          <pc:sldMk cId="3603124987" sldId="261"/>
        </pc:sldMkLst>
        <pc:spChg chg="mod">
          <ac:chgData name="Clara Passos" userId="d1a525958e0fb6f6" providerId="LiveId" clId="{4E2EACBD-8F80-4748-BDCD-D5480988F1DA}" dt="2021-01-20T20:24:53.787" v="393" actId="14100"/>
          <ac:spMkLst>
            <pc:docMk/>
            <pc:sldMk cId="3603124987" sldId="261"/>
            <ac:spMk id="3" creationId="{C4D8581F-7239-4200-8334-2EFE3F371AA7}"/>
          </ac:spMkLst>
        </pc:spChg>
      </pc:sldChg>
      <pc:sldChg chg="modSp mod">
        <pc:chgData name="Clara Passos" userId="d1a525958e0fb6f6" providerId="LiveId" clId="{4E2EACBD-8F80-4748-BDCD-D5480988F1DA}" dt="2021-01-20T20:24:58.349" v="394" actId="122"/>
        <pc:sldMkLst>
          <pc:docMk/>
          <pc:sldMk cId="3940474992" sldId="263"/>
        </pc:sldMkLst>
        <pc:spChg chg="mod">
          <ac:chgData name="Clara Passos" userId="d1a525958e0fb6f6" providerId="LiveId" clId="{4E2EACBD-8F80-4748-BDCD-D5480988F1DA}" dt="2021-01-20T20:24:58.349" v="394" actId="122"/>
          <ac:spMkLst>
            <pc:docMk/>
            <pc:sldMk cId="3940474992" sldId="263"/>
            <ac:spMk id="3" creationId="{67F6F59F-C63C-4A61-A78D-8845ADAA573F}"/>
          </ac:spMkLst>
        </pc:spChg>
      </pc:sldChg>
      <pc:sldChg chg="modSp mod">
        <pc:chgData name="Clara Passos" userId="d1a525958e0fb6f6" providerId="LiveId" clId="{4E2EACBD-8F80-4748-BDCD-D5480988F1DA}" dt="2021-01-08T21:39:15.807" v="24" actId="27636"/>
        <pc:sldMkLst>
          <pc:docMk/>
          <pc:sldMk cId="2611077976" sldId="264"/>
        </pc:sldMkLst>
        <pc:spChg chg="mod">
          <ac:chgData name="Clara Passos" userId="d1a525958e0fb6f6" providerId="LiveId" clId="{4E2EACBD-8F80-4748-BDCD-D5480988F1DA}" dt="2021-01-08T21:39:15.807" v="24" actId="27636"/>
          <ac:spMkLst>
            <pc:docMk/>
            <pc:sldMk cId="2611077976" sldId="264"/>
            <ac:spMk id="3" creationId="{0BFC2CEF-CC7A-4BC0-895B-0835A42955B7}"/>
          </ac:spMkLst>
        </pc:spChg>
      </pc:sldChg>
      <pc:sldChg chg="modSp mod">
        <pc:chgData name="Clara Passos" userId="d1a525958e0fb6f6" providerId="LiveId" clId="{4E2EACBD-8F80-4748-BDCD-D5480988F1DA}" dt="2021-01-08T21:39:29.581" v="30" actId="27636"/>
        <pc:sldMkLst>
          <pc:docMk/>
          <pc:sldMk cId="1491912661" sldId="265"/>
        </pc:sldMkLst>
        <pc:spChg chg="mod">
          <ac:chgData name="Clara Passos" userId="d1a525958e0fb6f6" providerId="LiveId" clId="{4E2EACBD-8F80-4748-BDCD-D5480988F1DA}" dt="2021-01-08T21:39:29.581" v="30" actId="27636"/>
          <ac:spMkLst>
            <pc:docMk/>
            <pc:sldMk cId="1491912661" sldId="265"/>
            <ac:spMk id="3" creationId="{67F6F59F-C63C-4A61-A78D-8845ADAA573F}"/>
          </ac:spMkLst>
        </pc:spChg>
      </pc:sldChg>
      <pc:sldChg chg="modSp mod">
        <pc:chgData name="Clara Passos" userId="d1a525958e0fb6f6" providerId="LiveId" clId="{4E2EACBD-8F80-4748-BDCD-D5480988F1DA}" dt="2021-01-08T21:40:17.766" v="37" actId="255"/>
        <pc:sldMkLst>
          <pc:docMk/>
          <pc:sldMk cId="1967991299" sldId="266"/>
        </pc:sldMkLst>
        <pc:spChg chg="mod">
          <ac:chgData name="Clara Passos" userId="d1a525958e0fb6f6" providerId="LiveId" clId="{4E2EACBD-8F80-4748-BDCD-D5480988F1DA}" dt="2021-01-08T21:40:17.766" v="37" actId="255"/>
          <ac:spMkLst>
            <pc:docMk/>
            <pc:sldMk cId="1967991299" sldId="266"/>
            <ac:spMk id="3" creationId="{0BFC2CEF-CC7A-4BC0-895B-0835A42955B7}"/>
          </ac:spMkLst>
        </pc:spChg>
      </pc:sldChg>
      <pc:sldChg chg="del">
        <pc:chgData name="Clara Passos" userId="d1a525958e0fb6f6" providerId="LiveId" clId="{4E2EACBD-8F80-4748-BDCD-D5480988F1DA}" dt="2021-01-08T21:40:25.376" v="38" actId="47"/>
        <pc:sldMkLst>
          <pc:docMk/>
          <pc:sldMk cId="3861684641" sldId="267"/>
        </pc:sldMkLst>
      </pc:sldChg>
      <pc:sldChg chg="modSp mod">
        <pc:chgData name="Clara Passos" userId="d1a525958e0fb6f6" providerId="LiveId" clId="{4E2EACBD-8F80-4748-BDCD-D5480988F1DA}" dt="2021-01-08T21:40:55.793" v="45" actId="14100"/>
        <pc:sldMkLst>
          <pc:docMk/>
          <pc:sldMk cId="2999199372" sldId="268"/>
        </pc:sldMkLst>
        <pc:spChg chg="mod">
          <ac:chgData name="Clara Passos" userId="d1a525958e0fb6f6" providerId="LiveId" clId="{4E2EACBD-8F80-4748-BDCD-D5480988F1DA}" dt="2021-01-08T21:40:55.793" v="45" actId="14100"/>
          <ac:spMkLst>
            <pc:docMk/>
            <pc:sldMk cId="2999199372" sldId="268"/>
            <ac:spMk id="3" creationId="{0BFC2CEF-CC7A-4BC0-895B-0835A42955B7}"/>
          </ac:spMkLst>
        </pc:spChg>
      </pc:sldChg>
      <pc:sldChg chg="del">
        <pc:chgData name="Clara Passos" userId="d1a525958e0fb6f6" providerId="LiveId" clId="{4E2EACBD-8F80-4748-BDCD-D5480988F1DA}" dt="2021-01-08T21:40:30.623" v="39" actId="47"/>
        <pc:sldMkLst>
          <pc:docMk/>
          <pc:sldMk cId="1795462249" sldId="269"/>
        </pc:sldMkLst>
      </pc:sldChg>
      <pc:sldChg chg="modSp mod">
        <pc:chgData name="Clara Passos" userId="d1a525958e0fb6f6" providerId="LiveId" clId="{4E2EACBD-8F80-4748-BDCD-D5480988F1DA}" dt="2021-01-20T20:26:07.818" v="401" actId="122"/>
        <pc:sldMkLst>
          <pc:docMk/>
          <pc:sldMk cId="321136538" sldId="272"/>
        </pc:sldMkLst>
        <pc:spChg chg="mod">
          <ac:chgData name="Clara Passos" userId="d1a525958e0fb6f6" providerId="LiveId" clId="{4E2EACBD-8F80-4748-BDCD-D5480988F1DA}" dt="2021-01-20T20:26:07.818" v="401" actId="122"/>
          <ac:spMkLst>
            <pc:docMk/>
            <pc:sldMk cId="321136538" sldId="272"/>
            <ac:spMk id="3" creationId="{F85A2F25-6CAC-47E4-88ED-62798DFEC0BF}"/>
          </ac:spMkLst>
        </pc:spChg>
      </pc:sldChg>
      <pc:sldChg chg="modSp mod">
        <pc:chgData name="Clara Passos" userId="d1a525958e0fb6f6" providerId="LiveId" clId="{4E2EACBD-8F80-4748-BDCD-D5480988F1DA}" dt="2021-01-08T21:41:23.431" v="55" actId="2711"/>
        <pc:sldMkLst>
          <pc:docMk/>
          <pc:sldMk cId="1682502478" sldId="273"/>
        </pc:sldMkLst>
        <pc:spChg chg="mod">
          <ac:chgData name="Clara Passos" userId="d1a525958e0fb6f6" providerId="LiveId" clId="{4E2EACBD-8F80-4748-BDCD-D5480988F1DA}" dt="2021-01-08T21:41:23.431" v="55" actId="2711"/>
          <ac:spMkLst>
            <pc:docMk/>
            <pc:sldMk cId="1682502478" sldId="273"/>
            <ac:spMk id="3" creationId="{55E99579-410E-4157-8EFD-46EB415D0262}"/>
          </ac:spMkLst>
        </pc:spChg>
      </pc:sldChg>
      <pc:sldChg chg="modSp mod">
        <pc:chgData name="Clara Passos" userId="d1a525958e0fb6f6" providerId="LiveId" clId="{4E2EACBD-8F80-4748-BDCD-D5480988F1DA}" dt="2021-01-20T20:26:15.769" v="402" actId="122"/>
        <pc:sldMkLst>
          <pc:docMk/>
          <pc:sldMk cId="1019295823" sldId="280"/>
        </pc:sldMkLst>
        <pc:spChg chg="mod">
          <ac:chgData name="Clara Passos" userId="d1a525958e0fb6f6" providerId="LiveId" clId="{4E2EACBD-8F80-4748-BDCD-D5480988F1DA}" dt="2021-01-20T20:26:15.769" v="402" actId="122"/>
          <ac:spMkLst>
            <pc:docMk/>
            <pc:sldMk cId="1019295823" sldId="280"/>
            <ac:spMk id="3" creationId="{52B1BB38-187F-430D-A78A-027690261A11}"/>
          </ac:spMkLst>
        </pc:spChg>
      </pc:sldChg>
      <pc:sldChg chg="modSp mod">
        <pc:chgData name="Clara Passos" userId="d1a525958e0fb6f6" providerId="LiveId" clId="{4E2EACBD-8F80-4748-BDCD-D5480988F1DA}" dt="2021-01-08T21:43:31.805" v="77" actId="2711"/>
        <pc:sldMkLst>
          <pc:docMk/>
          <pc:sldMk cId="3472824671" sldId="282"/>
        </pc:sldMkLst>
        <pc:spChg chg="mod">
          <ac:chgData name="Clara Passos" userId="d1a525958e0fb6f6" providerId="LiveId" clId="{4E2EACBD-8F80-4748-BDCD-D5480988F1DA}" dt="2021-01-08T21:43:31.805" v="77" actId="2711"/>
          <ac:spMkLst>
            <pc:docMk/>
            <pc:sldMk cId="3472824671" sldId="282"/>
            <ac:spMk id="3" creationId="{9E29BB11-7D6F-4B2B-9CC1-2B94594C4C83}"/>
          </ac:spMkLst>
        </pc:spChg>
      </pc:sldChg>
      <pc:sldChg chg="modSp mod">
        <pc:chgData name="Clara Passos" userId="d1a525958e0fb6f6" providerId="LiveId" clId="{4E2EACBD-8F80-4748-BDCD-D5480988F1DA}" dt="2021-01-20T20:26:26.266" v="404" actId="14100"/>
        <pc:sldMkLst>
          <pc:docMk/>
          <pc:sldMk cId="1726161075" sldId="283"/>
        </pc:sldMkLst>
        <pc:spChg chg="mod">
          <ac:chgData name="Clara Passos" userId="d1a525958e0fb6f6" providerId="LiveId" clId="{4E2EACBD-8F80-4748-BDCD-D5480988F1DA}" dt="2021-01-20T20:26:26.266" v="404" actId="14100"/>
          <ac:spMkLst>
            <pc:docMk/>
            <pc:sldMk cId="1726161075" sldId="283"/>
            <ac:spMk id="3" creationId="{9E29BB11-7D6F-4B2B-9CC1-2B94594C4C83}"/>
          </ac:spMkLst>
        </pc:spChg>
      </pc:sldChg>
      <pc:sldChg chg="modSp mod">
        <pc:chgData name="Clara Passos" userId="d1a525958e0fb6f6" providerId="LiveId" clId="{4E2EACBD-8F80-4748-BDCD-D5480988F1DA}" dt="2021-01-08T21:44:03.058" v="88" actId="2711"/>
        <pc:sldMkLst>
          <pc:docMk/>
          <pc:sldMk cId="4101845652" sldId="284"/>
        </pc:sldMkLst>
        <pc:spChg chg="mod">
          <ac:chgData name="Clara Passos" userId="d1a525958e0fb6f6" providerId="LiveId" clId="{4E2EACBD-8F80-4748-BDCD-D5480988F1DA}" dt="2021-01-08T21:44:03.058" v="88" actId="2711"/>
          <ac:spMkLst>
            <pc:docMk/>
            <pc:sldMk cId="4101845652" sldId="284"/>
            <ac:spMk id="3" creationId="{9E29BB11-7D6F-4B2B-9CC1-2B94594C4C83}"/>
          </ac:spMkLst>
        </pc:spChg>
      </pc:sldChg>
      <pc:sldChg chg="modSp mod">
        <pc:chgData name="Clara Passos" userId="d1a525958e0fb6f6" providerId="LiveId" clId="{4E2EACBD-8F80-4748-BDCD-D5480988F1DA}" dt="2021-01-20T20:26:32.802" v="406" actId="14100"/>
        <pc:sldMkLst>
          <pc:docMk/>
          <pc:sldMk cId="1099099360" sldId="285"/>
        </pc:sldMkLst>
        <pc:spChg chg="mod">
          <ac:chgData name="Clara Passos" userId="d1a525958e0fb6f6" providerId="LiveId" clId="{4E2EACBD-8F80-4748-BDCD-D5480988F1DA}" dt="2021-01-20T20:26:32.802" v="406" actId="14100"/>
          <ac:spMkLst>
            <pc:docMk/>
            <pc:sldMk cId="1099099360" sldId="285"/>
            <ac:spMk id="3" creationId="{9E29BB11-7D6F-4B2B-9CC1-2B94594C4C83}"/>
          </ac:spMkLst>
        </pc:spChg>
      </pc:sldChg>
      <pc:sldChg chg="modSp mod">
        <pc:chgData name="Clara Passos" userId="d1a525958e0fb6f6" providerId="LiveId" clId="{4E2EACBD-8F80-4748-BDCD-D5480988F1DA}" dt="2021-01-08T21:45:31.736" v="111" actId="123"/>
        <pc:sldMkLst>
          <pc:docMk/>
          <pc:sldMk cId="441910324" sldId="326"/>
        </pc:sldMkLst>
        <pc:spChg chg="mod">
          <ac:chgData name="Clara Passos" userId="d1a525958e0fb6f6" providerId="LiveId" clId="{4E2EACBD-8F80-4748-BDCD-D5480988F1DA}" dt="2021-01-08T21:45:31.736" v="111" actId="123"/>
          <ac:spMkLst>
            <pc:docMk/>
            <pc:sldMk cId="441910324" sldId="326"/>
            <ac:spMk id="3" creationId="{F3A602EC-F2A2-41F5-A0AD-88AF7169B7DA}"/>
          </ac:spMkLst>
        </pc:spChg>
      </pc:sldChg>
      <pc:sldChg chg="modSp mod">
        <pc:chgData name="Clara Passos" userId="d1a525958e0fb6f6" providerId="LiveId" clId="{4E2EACBD-8F80-4748-BDCD-D5480988F1DA}" dt="2021-01-20T20:27:42.280" v="408" actId="122"/>
        <pc:sldMkLst>
          <pc:docMk/>
          <pc:sldMk cId="0" sldId="479"/>
        </pc:sldMkLst>
        <pc:spChg chg="mod">
          <ac:chgData name="Clara Passos" userId="d1a525958e0fb6f6" providerId="LiveId" clId="{4E2EACBD-8F80-4748-BDCD-D5480988F1DA}" dt="2021-01-20T20:27:42.280" v="408" actId="122"/>
          <ac:spMkLst>
            <pc:docMk/>
            <pc:sldMk cId="0" sldId="479"/>
            <ac:spMk id="68611" creationId="{6CD7EE42-ACBB-40CB-980C-763D78E0CA3C}"/>
          </ac:spMkLst>
        </pc:spChg>
      </pc:sldChg>
      <pc:sldChg chg="modSp mod">
        <pc:chgData name="Clara Passos" userId="d1a525958e0fb6f6" providerId="LiveId" clId="{4E2EACBD-8F80-4748-BDCD-D5480988F1DA}" dt="2021-01-20T20:27:34.338" v="407" actId="113"/>
        <pc:sldMkLst>
          <pc:docMk/>
          <pc:sldMk cId="2522477568" sldId="547"/>
        </pc:sldMkLst>
        <pc:spChg chg="mod">
          <ac:chgData name="Clara Passos" userId="d1a525958e0fb6f6" providerId="LiveId" clId="{4E2EACBD-8F80-4748-BDCD-D5480988F1DA}" dt="2021-01-20T20:27:34.338" v="407" actId="113"/>
          <ac:spMkLst>
            <pc:docMk/>
            <pc:sldMk cId="2522477568" sldId="547"/>
            <ac:spMk id="2" creationId="{69B80651-45E9-4582-A3EA-B06A48B2E0E9}"/>
          </ac:spMkLst>
        </pc:spChg>
      </pc:sldChg>
      <pc:sldChg chg="modSp mod">
        <pc:chgData name="Clara Passos" userId="d1a525958e0fb6f6" providerId="LiveId" clId="{4E2EACBD-8F80-4748-BDCD-D5480988F1DA}" dt="2021-01-08T21:48:15.895" v="152" actId="255"/>
        <pc:sldMkLst>
          <pc:docMk/>
          <pc:sldMk cId="2260758850" sldId="555"/>
        </pc:sldMkLst>
        <pc:spChg chg="mod">
          <ac:chgData name="Clara Passos" userId="d1a525958e0fb6f6" providerId="LiveId" clId="{4E2EACBD-8F80-4748-BDCD-D5480988F1DA}" dt="2021-01-08T21:48:15.895" v="152" actId="255"/>
          <ac:spMkLst>
            <pc:docMk/>
            <pc:sldMk cId="2260758850" sldId="555"/>
            <ac:spMk id="2" creationId="{371F669E-5748-4039-B3FE-E0893AF0B1A4}"/>
          </ac:spMkLst>
        </pc:spChg>
      </pc:sldChg>
      <pc:sldChg chg="modSp mod">
        <pc:chgData name="Clara Passos" userId="d1a525958e0fb6f6" providerId="LiveId" clId="{4E2EACBD-8F80-4748-BDCD-D5480988F1DA}" dt="2021-01-20T20:28:36.261" v="420" actId="122"/>
        <pc:sldMkLst>
          <pc:docMk/>
          <pc:sldMk cId="2356427051" sldId="556"/>
        </pc:sldMkLst>
        <pc:spChg chg="mod">
          <ac:chgData name="Clara Passos" userId="d1a525958e0fb6f6" providerId="LiveId" clId="{4E2EACBD-8F80-4748-BDCD-D5480988F1DA}" dt="2021-01-20T20:28:36.261" v="420" actId="122"/>
          <ac:spMkLst>
            <pc:docMk/>
            <pc:sldMk cId="2356427051" sldId="556"/>
            <ac:spMk id="3" creationId="{F3A602EC-F2A2-41F5-A0AD-88AF7169B7DA}"/>
          </ac:spMkLst>
        </pc:spChg>
      </pc:sldChg>
      <pc:sldChg chg="modSp mod">
        <pc:chgData name="Clara Passos" userId="d1a525958e0fb6f6" providerId="LiveId" clId="{4E2EACBD-8F80-4748-BDCD-D5480988F1DA}" dt="2021-01-08T21:49:12.227" v="169" actId="2711"/>
        <pc:sldMkLst>
          <pc:docMk/>
          <pc:sldMk cId="2049989074" sldId="557"/>
        </pc:sldMkLst>
        <pc:spChg chg="mod">
          <ac:chgData name="Clara Passos" userId="d1a525958e0fb6f6" providerId="LiveId" clId="{4E2EACBD-8F80-4748-BDCD-D5480988F1DA}" dt="2021-01-08T21:49:12.227" v="169" actId="2711"/>
          <ac:spMkLst>
            <pc:docMk/>
            <pc:sldMk cId="2049989074" sldId="557"/>
            <ac:spMk id="3" creationId="{F3A602EC-F2A2-41F5-A0AD-88AF7169B7DA}"/>
          </ac:spMkLst>
        </pc:spChg>
      </pc:sldChg>
      <pc:sldChg chg="modSp mod">
        <pc:chgData name="Clara Passos" userId="d1a525958e0fb6f6" providerId="LiveId" clId="{4E2EACBD-8F80-4748-BDCD-D5480988F1DA}" dt="2021-01-20T20:28:41.187" v="421" actId="122"/>
        <pc:sldMkLst>
          <pc:docMk/>
          <pc:sldMk cId="2692271995" sldId="558"/>
        </pc:sldMkLst>
        <pc:spChg chg="mod">
          <ac:chgData name="Clara Passos" userId="d1a525958e0fb6f6" providerId="LiveId" clId="{4E2EACBD-8F80-4748-BDCD-D5480988F1DA}" dt="2021-01-20T20:28:41.187" v="421" actId="122"/>
          <ac:spMkLst>
            <pc:docMk/>
            <pc:sldMk cId="2692271995" sldId="558"/>
            <ac:spMk id="3" creationId="{F3A602EC-F2A2-41F5-A0AD-88AF7169B7DA}"/>
          </ac:spMkLst>
        </pc:spChg>
      </pc:sldChg>
      <pc:sldChg chg="modSp mod">
        <pc:chgData name="Clara Passos" userId="d1a525958e0fb6f6" providerId="LiveId" clId="{4E2EACBD-8F80-4748-BDCD-D5480988F1DA}" dt="2021-01-08T21:50:17.034" v="197" actId="2711"/>
        <pc:sldMkLst>
          <pc:docMk/>
          <pc:sldMk cId="2797843130" sldId="559"/>
        </pc:sldMkLst>
        <pc:spChg chg="mod">
          <ac:chgData name="Clara Passos" userId="d1a525958e0fb6f6" providerId="LiveId" clId="{4E2EACBD-8F80-4748-BDCD-D5480988F1DA}" dt="2021-01-08T21:50:17.034" v="197" actId="2711"/>
          <ac:spMkLst>
            <pc:docMk/>
            <pc:sldMk cId="2797843130" sldId="559"/>
            <ac:spMk id="3" creationId="{F3A602EC-F2A2-41F5-A0AD-88AF7169B7DA}"/>
          </ac:spMkLst>
        </pc:spChg>
      </pc:sldChg>
      <pc:sldChg chg="del">
        <pc:chgData name="Clara Passos" userId="d1a525958e0fb6f6" providerId="LiveId" clId="{4E2EACBD-8F80-4748-BDCD-D5480988F1DA}" dt="2021-01-08T21:50:24.124" v="198" actId="47"/>
        <pc:sldMkLst>
          <pc:docMk/>
          <pc:sldMk cId="955116322" sldId="560"/>
        </pc:sldMkLst>
      </pc:sldChg>
      <pc:sldChg chg="modSp mod">
        <pc:chgData name="Clara Passos" userId="d1a525958e0fb6f6" providerId="LiveId" clId="{4E2EACBD-8F80-4748-BDCD-D5480988F1DA}" dt="2021-01-08T21:50:56.851" v="210" actId="2711"/>
        <pc:sldMkLst>
          <pc:docMk/>
          <pc:sldMk cId="4017911154" sldId="561"/>
        </pc:sldMkLst>
        <pc:spChg chg="mod">
          <ac:chgData name="Clara Passos" userId="d1a525958e0fb6f6" providerId="LiveId" clId="{4E2EACBD-8F80-4748-BDCD-D5480988F1DA}" dt="2021-01-08T21:50:56.851" v="210" actId="2711"/>
          <ac:spMkLst>
            <pc:docMk/>
            <pc:sldMk cId="4017911154" sldId="561"/>
            <ac:spMk id="3" creationId="{F3A602EC-F2A2-41F5-A0AD-88AF7169B7DA}"/>
          </ac:spMkLst>
        </pc:spChg>
      </pc:sldChg>
      <pc:sldChg chg="del">
        <pc:chgData name="Clara Passos" userId="d1a525958e0fb6f6" providerId="LiveId" clId="{4E2EACBD-8F80-4748-BDCD-D5480988F1DA}" dt="2021-01-08T21:50:33.285" v="199" actId="47"/>
        <pc:sldMkLst>
          <pc:docMk/>
          <pc:sldMk cId="711473592" sldId="562"/>
        </pc:sldMkLst>
      </pc:sldChg>
      <pc:sldChg chg="modSp mod">
        <pc:chgData name="Clara Passos" userId="d1a525958e0fb6f6" providerId="LiveId" clId="{4E2EACBD-8F80-4748-BDCD-D5480988F1DA}" dt="2021-01-20T20:27:48.699" v="409" actId="122"/>
        <pc:sldMkLst>
          <pc:docMk/>
          <pc:sldMk cId="2711099472" sldId="566"/>
        </pc:sldMkLst>
        <pc:spChg chg="mod">
          <ac:chgData name="Clara Passos" userId="d1a525958e0fb6f6" providerId="LiveId" clId="{4E2EACBD-8F80-4748-BDCD-D5480988F1DA}" dt="2021-01-20T20:27:48.699" v="409" actId="122"/>
          <ac:spMkLst>
            <pc:docMk/>
            <pc:sldMk cId="2711099472" sldId="566"/>
            <ac:spMk id="68611" creationId="{6CD7EE42-ACBB-40CB-980C-763D78E0CA3C}"/>
          </ac:spMkLst>
        </pc:spChg>
      </pc:sldChg>
      <pc:sldChg chg="modSp mod">
        <pc:chgData name="Clara Passos" userId="d1a525958e0fb6f6" providerId="LiveId" clId="{4E2EACBD-8F80-4748-BDCD-D5480988F1DA}" dt="2021-01-08T21:46:23.497" v="123" actId="255"/>
        <pc:sldMkLst>
          <pc:docMk/>
          <pc:sldMk cId="596323118" sldId="567"/>
        </pc:sldMkLst>
        <pc:spChg chg="mod">
          <ac:chgData name="Clara Passos" userId="d1a525958e0fb6f6" providerId="LiveId" clId="{4E2EACBD-8F80-4748-BDCD-D5480988F1DA}" dt="2021-01-08T21:46:23.497" v="123" actId="255"/>
          <ac:spMkLst>
            <pc:docMk/>
            <pc:sldMk cId="596323118" sldId="567"/>
            <ac:spMk id="3" creationId="{F3A602EC-F2A2-41F5-A0AD-88AF7169B7DA}"/>
          </ac:spMkLst>
        </pc:spChg>
      </pc:sldChg>
      <pc:sldChg chg="modSp mod">
        <pc:chgData name="Clara Passos" userId="d1a525958e0fb6f6" providerId="LiveId" clId="{4E2EACBD-8F80-4748-BDCD-D5480988F1DA}" dt="2021-01-20T20:28:00.628" v="410" actId="122"/>
        <pc:sldMkLst>
          <pc:docMk/>
          <pc:sldMk cId="3715464773" sldId="568"/>
        </pc:sldMkLst>
        <pc:spChg chg="mod">
          <ac:chgData name="Clara Passos" userId="d1a525958e0fb6f6" providerId="LiveId" clId="{4E2EACBD-8F80-4748-BDCD-D5480988F1DA}" dt="2021-01-20T20:28:00.628" v="410" actId="122"/>
          <ac:spMkLst>
            <pc:docMk/>
            <pc:sldMk cId="3715464773" sldId="568"/>
            <ac:spMk id="68611" creationId="{6CD7EE42-ACBB-40CB-980C-763D78E0CA3C}"/>
          </ac:spMkLst>
        </pc:spChg>
      </pc:sldChg>
      <pc:sldChg chg="modSp mod">
        <pc:chgData name="Clara Passos" userId="d1a525958e0fb6f6" providerId="LiveId" clId="{4E2EACBD-8F80-4748-BDCD-D5480988F1DA}" dt="2021-01-08T21:47:04.845" v="136" actId="403"/>
        <pc:sldMkLst>
          <pc:docMk/>
          <pc:sldMk cId="460672363" sldId="569"/>
        </pc:sldMkLst>
        <pc:spChg chg="mod">
          <ac:chgData name="Clara Passos" userId="d1a525958e0fb6f6" providerId="LiveId" clId="{4E2EACBD-8F80-4748-BDCD-D5480988F1DA}" dt="2021-01-08T21:47:04.845" v="136" actId="403"/>
          <ac:spMkLst>
            <pc:docMk/>
            <pc:sldMk cId="460672363" sldId="569"/>
            <ac:spMk id="3" creationId="{F3A602EC-F2A2-41F5-A0AD-88AF7169B7DA}"/>
          </ac:spMkLst>
        </pc:spChg>
      </pc:sldChg>
      <pc:sldChg chg="del">
        <pc:chgData name="Clara Passos" userId="d1a525958e0fb6f6" providerId="LiveId" clId="{4E2EACBD-8F80-4748-BDCD-D5480988F1DA}" dt="2021-01-08T21:47:09.729" v="137" actId="47"/>
        <pc:sldMkLst>
          <pc:docMk/>
          <pc:sldMk cId="2886094200" sldId="570"/>
        </pc:sldMkLst>
      </pc:sldChg>
      <pc:sldChg chg="modSp mod">
        <pc:chgData name="Clara Passos" userId="d1a525958e0fb6f6" providerId="LiveId" clId="{4E2EACBD-8F80-4748-BDCD-D5480988F1DA}" dt="2021-01-08T21:47:30.977" v="142" actId="255"/>
        <pc:sldMkLst>
          <pc:docMk/>
          <pc:sldMk cId="2930641047" sldId="571"/>
        </pc:sldMkLst>
        <pc:spChg chg="mod">
          <ac:chgData name="Clara Passos" userId="d1a525958e0fb6f6" providerId="LiveId" clId="{4E2EACBD-8F80-4748-BDCD-D5480988F1DA}" dt="2021-01-08T21:47:30.977" v="142" actId="255"/>
          <ac:spMkLst>
            <pc:docMk/>
            <pc:sldMk cId="2930641047" sldId="571"/>
            <ac:spMk id="3" creationId="{F3A602EC-F2A2-41F5-A0AD-88AF7169B7DA}"/>
          </ac:spMkLst>
        </pc:spChg>
      </pc:sldChg>
      <pc:sldChg chg="modSp mod">
        <pc:chgData name="Clara Passos" userId="d1a525958e0fb6f6" providerId="LiveId" clId="{4E2EACBD-8F80-4748-BDCD-D5480988F1DA}" dt="2021-01-20T20:28:16.439" v="412" actId="122"/>
        <pc:sldMkLst>
          <pc:docMk/>
          <pc:sldMk cId="812934219" sldId="572"/>
        </pc:sldMkLst>
        <pc:spChg chg="mod">
          <ac:chgData name="Clara Passos" userId="d1a525958e0fb6f6" providerId="LiveId" clId="{4E2EACBD-8F80-4748-BDCD-D5480988F1DA}" dt="2021-01-20T20:28:16.439" v="412" actId="122"/>
          <ac:spMkLst>
            <pc:docMk/>
            <pc:sldMk cId="812934219" sldId="572"/>
            <ac:spMk id="68611" creationId="{6CD7EE42-ACBB-40CB-980C-763D78E0CA3C}"/>
          </ac:spMkLst>
        </pc:spChg>
      </pc:sldChg>
      <pc:sldChg chg="modSp mod">
        <pc:chgData name="Clara Passos" userId="d1a525958e0fb6f6" providerId="LiveId" clId="{4E2EACBD-8F80-4748-BDCD-D5480988F1DA}" dt="2021-01-20T20:28:06.596" v="411" actId="122"/>
        <pc:sldMkLst>
          <pc:docMk/>
          <pc:sldMk cId="801370980" sldId="577"/>
        </pc:sldMkLst>
        <pc:spChg chg="mod">
          <ac:chgData name="Clara Passos" userId="d1a525958e0fb6f6" providerId="LiveId" clId="{4E2EACBD-8F80-4748-BDCD-D5480988F1DA}" dt="2021-01-20T20:28:06.596" v="411" actId="122"/>
          <ac:spMkLst>
            <pc:docMk/>
            <pc:sldMk cId="801370980" sldId="577"/>
            <ac:spMk id="68611" creationId="{6CD7EE42-ACBB-40CB-980C-763D78E0CA3C}"/>
          </ac:spMkLst>
        </pc:spChg>
      </pc:sldChg>
      <pc:sldChg chg="modSp mod">
        <pc:chgData name="Clara Passos" userId="d1a525958e0fb6f6" providerId="LiveId" clId="{4E2EACBD-8F80-4748-BDCD-D5480988F1DA}" dt="2021-01-20T20:28:47.834" v="422" actId="122"/>
        <pc:sldMkLst>
          <pc:docMk/>
          <pc:sldMk cId="3476113440" sldId="578"/>
        </pc:sldMkLst>
        <pc:spChg chg="mod">
          <ac:chgData name="Clara Passos" userId="d1a525958e0fb6f6" providerId="LiveId" clId="{4E2EACBD-8F80-4748-BDCD-D5480988F1DA}" dt="2021-01-20T20:28:47.834" v="422" actId="122"/>
          <ac:spMkLst>
            <pc:docMk/>
            <pc:sldMk cId="3476113440" sldId="578"/>
            <ac:spMk id="3" creationId="{F3A602EC-F2A2-41F5-A0AD-88AF7169B7DA}"/>
          </ac:spMkLst>
        </pc:spChg>
      </pc:sldChg>
      <pc:sldChg chg="modSp mod">
        <pc:chgData name="Clara Passos" userId="d1a525958e0fb6f6" providerId="LiveId" clId="{4E2EACBD-8F80-4748-BDCD-D5480988F1DA}" dt="2021-01-20T20:28:52.748" v="423" actId="122"/>
        <pc:sldMkLst>
          <pc:docMk/>
          <pc:sldMk cId="2649507370" sldId="579"/>
        </pc:sldMkLst>
        <pc:spChg chg="mod">
          <ac:chgData name="Clara Passos" userId="d1a525958e0fb6f6" providerId="LiveId" clId="{4E2EACBD-8F80-4748-BDCD-D5480988F1DA}" dt="2021-01-20T20:28:52.748" v="423" actId="122"/>
          <ac:spMkLst>
            <pc:docMk/>
            <pc:sldMk cId="2649507370" sldId="579"/>
            <ac:spMk id="3" creationId="{F3A602EC-F2A2-41F5-A0AD-88AF7169B7DA}"/>
          </ac:spMkLst>
        </pc:spChg>
      </pc:sldChg>
      <pc:sldChg chg="modSp add mod">
        <pc:chgData name="Clara Passos" userId="d1a525958e0fb6f6" providerId="LiveId" clId="{4E2EACBD-8F80-4748-BDCD-D5480988F1DA}" dt="2021-01-14T21:46:21.375" v="232" actId="404"/>
        <pc:sldMkLst>
          <pc:docMk/>
          <pc:sldMk cId="2093961869" sldId="580"/>
        </pc:sldMkLst>
        <pc:spChg chg="mod">
          <ac:chgData name="Clara Passos" userId="d1a525958e0fb6f6" providerId="LiveId" clId="{4E2EACBD-8F80-4748-BDCD-D5480988F1DA}" dt="2021-01-14T21:45:47.127" v="213"/>
          <ac:spMkLst>
            <pc:docMk/>
            <pc:sldMk cId="2093961869" sldId="580"/>
            <ac:spMk id="2" creationId="{E0E4D4CE-306D-4E28-A14B-A1E60DA1D8CA}"/>
          </ac:spMkLst>
        </pc:spChg>
        <pc:spChg chg="mod">
          <ac:chgData name="Clara Passos" userId="d1a525958e0fb6f6" providerId="LiveId" clId="{4E2EACBD-8F80-4748-BDCD-D5480988F1DA}" dt="2021-01-14T21:46:21.375" v="232" actId="404"/>
          <ac:spMkLst>
            <pc:docMk/>
            <pc:sldMk cId="2093961869" sldId="580"/>
            <ac:spMk id="3" creationId="{8FD0732C-92DF-4D00-B64E-8593E4A0F076}"/>
          </ac:spMkLst>
        </pc:spChg>
      </pc:sldChg>
      <pc:sldChg chg="modSp add mod">
        <pc:chgData name="Clara Passos" userId="d1a525958e0fb6f6" providerId="LiveId" clId="{4E2EACBD-8F80-4748-BDCD-D5480988F1DA}" dt="2021-01-14T21:46:55.187" v="244" actId="20577"/>
        <pc:sldMkLst>
          <pc:docMk/>
          <pc:sldMk cId="2444790577" sldId="581"/>
        </pc:sldMkLst>
        <pc:spChg chg="mod">
          <ac:chgData name="Clara Passos" userId="d1a525958e0fb6f6" providerId="LiveId" clId="{4E2EACBD-8F80-4748-BDCD-D5480988F1DA}" dt="2021-01-14T21:46:55.187" v="244" actId="20577"/>
          <ac:spMkLst>
            <pc:docMk/>
            <pc:sldMk cId="2444790577" sldId="581"/>
            <ac:spMk id="3" creationId="{8FD0732C-92DF-4D00-B64E-8593E4A0F076}"/>
          </ac:spMkLst>
        </pc:spChg>
      </pc:sldChg>
      <pc:sldChg chg="modSp mod">
        <pc:chgData name="Clara Passos" userId="d1a525958e0fb6f6" providerId="LiveId" clId="{4E2EACBD-8F80-4748-BDCD-D5480988F1DA}" dt="2021-01-14T21:47:32.275" v="259" actId="20577"/>
        <pc:sldMkLst>
          <pc:docMk/>
          <pc:sldMk cId="2029977169" sldId="582"/>
        </pc:sldMkLst>
        <pc:spChg chg="mod">
          <ac:chgData name="Clara Passos" userId="d1a525958e0fb6f6" providerId="LiveId" clId="{4E2EACBD-8F80-4748-BDCD-D5480988F1DA}" dt="2021-01-14T21:47:32.275" v="259" actId="20577"/>
          <ac:spMkLst>
            <pc:docMk/>
            <pc:sldMk cId="2029977169" sldId="582"/>
            <ac:spMk id="3" creationId="{8FD0732C-92DF-4D00-B64E-8593E4A0F076}"/>
          </ac:spMkLst>
        </pc:spChg>
      </pc:sldChg>
      <pc:sldChg chg="modSp mod">
        <pc:chgData name="Clara Passos" userId="d1a525958e0fb6f6" providerId="LiveId" clId="{4E2EACBD-8F80-4748-BDCD-D5480988F1DA}" dt="2021-01-14T21:48:00.203" v="268" actId="20577"/>
        <pc:sldMkLst>
          <pc:docMk/>
          <pc:sldMk cId="2836445227" sldId="583"/>
        </pc:sldMkLst>
        <pc:spChg chg="mod">
          <ac:chgData name="Clara Passos" userId="d1a525958e0fb6f6" providerId="LiveId" clId="{4E2EACBD-8F80-4748-BDCD-D5480988F1DA}" dt="2021-01-14T21:48:00.203" v="268" actId="20577"/>
          <ac:spMkLst>
            <pc:docMk/>
            <pc:sldMk cId="2836445227" sldId="583"/>
            <ac:spMk id="3" creationId="{8FD0732C-92DF-4D00-B64E-8593E4A0F076}"/>
          </ac:spMkLst>
        </pc:spChg>
      </pc:sldChg>
      <pc:sldChg chg="modSp mod">
        <pc:chgData name="Clara Passos" userId="d1a525958e0fb6f6" providerId="LiveId" clId="{4E2EACBD-8F80-4748-BDCD-D5480988F1DA}" dt="2021-01-14T21:48:24.329" v="276" actId="20577"/>
        <pc:sldMkLst>
          <pc:docMk/>
          <pc:sldMk cId="2560205618" sldId="584"/>
        </pc:sldMkLst>
        <pc:spChg chg="mod">
          <ac:chgData name="Clara Passos" userId="d1a525958e0fb6f6" providerId="LiveId" clId="{4E2EACBD-8F80-4748-BDCD-D5480988F1DA}" dt="2021-01-14T21:48:24.329" v="276" actId="20577"/>
          <ac:spMkLst>
            <pc:docMk/>
            <pc:sldMk cId="2560205618" sldId="584"/>
            <ac:spMk id="3" creationId="{8FD0732C-92DF-4D00-B64E-8593E4A0F076}"/>
          </ac:spMkLst>
        </pc:spChg>
      </pc:sldChg>
      <pc:sldChg chg="modSp add mod">
        <pc:chgData name="Clara Passos" userId="d1a525958e0fb6f6" providerId="LiveId" clId="{4E2EACBD-8F80-4748-BDCD-D5480988F1DA}" dt="2021-01-20T20:25:43.429" v="397" actId="1076"/>
        <pc:sldMkLst>
          <pc:docMk/>
          <pc:sldMk cId="71639163" sldId="585"/>
        </pc:sldMkLst>
        <pc:spChg chg="mod">
          <ac:chgData name="Clara Passos" userId="d1a525958e0fb6f6" providerId="LiveId" clId="{4E2EACBD-8F80-4748-BDCD-D5480988F1DA}" dt="2021-01-20T20:25:43.429" v="397" actId="1076"/>
          <ac:spMkLst>
            <pc:docMk/>
            <pc:sldMk cId="71639163" sldId="585"/>
            <ac:spMk id="3" creationId="{F3CF38A8-F8F8-4C3C-9503-E8407BDAE0AC}"/>
          </ac:spMkLst>
        </pc:spChg>
      </pc:sldChg>
      <pc:sldChg chg="add">
        <pc:chgData name="Clara Passos" userId="d1a525958e0fb6f6" providerId="LiveId" clId="{4E2EACBD-8F80-4748-BDCD-D5480988F1DA}" dt="2021-01-14T21:48:49.256" v="277"/>
        <pc:sldMkLst>
          <pc:docMk/>
          <pc:sldMk cId="328444416" sldId="586"/>
        </pc:sldMkLst>
      </pc:sldChg>
      <pc:sldChg chg="modSp add mod">
        <pc:chgData name="Clara Passos" userId="d1a525958e0fb6f6" providerId="LiveId" clId="{4E2EACBD-8F80-4748-BDCD-D5480988F1DA}" dt="2021-01-14T21:50:21.709" v="281"/>
        <pc:sldMkLst>
          <pc:docMk/>
          <pc:sldMk cId="2513823085" sldId="587"/>
        </pc:sldMkLst>
        <pc:spChg chg="mod">
          <ac:chgData name="Clara Passos" userId="d1a525958e0fb6f6" providerId="LiveId" clId="{4E2EACBD-8F80-4748-BDCD-D5480988F1DA}" dt="2021-01-14T21:49:24.384" v="279"/>
          <ac:spMkLst>
            <pc:docMk/>
            <pc:sldMk cId="2513823085" sldId="587"/>
            <ac:spMk id="2" creationId="{CED02C61-49E7-4CE6-921D-AE5120E28A6E}"/>
          </ac:spMkLst>
        </pc:spChg>
        <pc:spChg chg="mod">
          <ac:chgData name="Clara Passos" userId="d1a525958e0fb6f6" providerId="LiveId" clId="{4E2EACBD-8F80-4748-BDCD-D5480988F1DA}" dt="2021-01-14T21:50:21.709" v="281"/>
          <ac:spMkLst>
            <pc:docMk/>
            <pc:sldMk cId="2513823085" sldId="587"/>
            <ac:spMk id="3" creationId="{54601C07-377D-4A43-95E5-BED56BB662F4}"/>
          </ac:spMkLst>
        </pc:spChg>
      </pc:sldChg>
      <pc:sldChg chg="modSp add mod">
        <pc:chgData name="Clara Passos" userId="d1a525958e0fb6f6" providerId="LiveId" clId="{4E2EACBD-8F80-4748-BDCD-D5480988F1DA}" dt="2021-01-14T21:50:48.751" v="295" actId="20577"/>
        <pc:sldMkLst>
          <pc:docMk/>
          <pc:sldMk cId="1659810006" sldId="588"/>
        </pc:sldMkLst>
        <pc:spChg chg="mod">
          <ac:chgData name="Clara Passos" userId="d1a525958e0fb6f6" providerId="LiveId" clId="{4E2EACBD-8F80-4748-BDCD-D5480988F1DA}" dt="2021-01-14T21:50:48.751" v="295" actId="20577"/>
          <ac:spMkLst>
            <pc:docMk/>
            <pc:sldMk cId="1659810006" sldId="588"/>
            <ac:spMk id="3" creationId="{E20331C6-0F63-40CF-9DE9-67C247C6A0E1}"/>
          </ac:spMkLst>
        </pc:spChg>
      </pc:sldChg>
      <pc:sldChg chg="addSp delSp modSp mod">
        <pc:chgData name="Clara Passos" userId="d1a525958e0fb6f6" providerId="LiveId" clId="{4E2EACBD-8F80-4748-BDCD-D5480988F1DA}" dt="2021-01-14T21:51:01.761" v="297" actId="478"/>
        <pc:sldMkLst>
          <pc:docMk/>
          <pc:sldMk cId="4201618131" sldId="589"/>
        </pc:sldMkLst>
        <pc:spChg chg="del">
          <ac:chgData name="Clara Passos" userId="d1a525958e0fb6f6" providerId="LiveId" clId="{4E2EACBD-8F80-4748-BDCD-D5480988F1DA}" dt="2021-01-14T21:51:00.357" v="296" actId="478"/>
          <ac:spMkLst>
            <pc:docMk/>
            <pc:sldMk cId="4201618131" sldId="589"/>
            <ac:spMk id="2" creationId="{CED02C61-49E7-4CE6-921D-AE5120E28A6E}"/>
          </ac:spMkLst>
        </pc:spChg>
        <pc:spChg chg="add del mod">
          <ac:chgData name="Clara Passos" userId="d1a525958e0fb6f6" providerId="LiveId" clId="{4E2EACBD-8F80-4748-BDCD-D5480988F1DA}" dt="2021-01-14T21:51:01.761" v="297" actId="478"/>
          <ac:spMkLst>
            <pc:docMk/>
            <pc:sldMk cId="4201618131" sldId="589"/>
            <ac:spMk id="5" creationId="{32A45AA0-8DC6-475B-B859-6D0D9629BA0C}"/>
          </ac:spMkLst>
        </pc:spChg>
      </pc:sldChg>
      <pc:sldChg chg="modSp mod">
        <pc:chgData name="Clara Passos" userId="d1a525958e0fb6f6" providerId="LiveId" clId="{4E2EACBD-8F80-4748-BDCD-D5480988F1DA}" dt="2021-01-14T21:51:46.980" v="312" actId="20577"/>
        <pc:sldMkLst>
          <pc:docMk/>
          <pc:sldMk cId="4209288388" sldId="590"/>
        </pc:sldMkLst>
        <pc:spChg chg="mod">
          <ac:chgData name="Clara Passos" userId="d1a525958e0fb6f6" providerId="LiveId" clId="{4E2EACBD-8F80-4748-BDCD-D5480988F1DA}" dt="2021-01-14T21:51:46.980" v="312" actId="20577"/>
          <ac:spMkLst>
            <pc:docMk/>
            <pc:sldMk cId="4209288388" sldId="590"/>
            <ac:spMk id="3" creationId="{E20331C6-0F63-40CF-9DE9-67C247C6A0E1}"/>
          </ac:spMkLst>
        </pc:spChg>
      </pc:sldChg>
      <pc:sldChg chg="modSp mod">
        <pc:chgData name="Clara Passos" userId="d1a525958e0fb6f6" providerId="LiveId" clId="{4E2EACBD-8F80-4748-BDCD-D5480988F1DA}" dt="2021-01-14T21:52:55.927" v="323" actId="20577"/>
        <pc:sldMkLst>
          <pc:docMk/>
          <pc:sldMk cId="2341164737" sldId="592"/>
        </pc:sldMkLst>
        <pc:spChg chg="mod">
          <ac:chgData name="Clara Passos" userId="d1a525958e0fb6f6" providerId="LiveId" clId="{4E2EACBD-8F80-4748-BDCD-D5480988F1DA}" dt="2021-01-14T21:52:55.927" v="323" actId="20577"/>
          <ac:spMkLst>
            <pc:docMk/>
            <pc:sldMk cId="2341164737" sldId="592"/>
            <ac:spMk id="3" creationId="{E20331C6-0F63-40CF-9DE9-67C247C6A0E1}"/>
          </ac:spMkLst>
        </pc:spChg>
      </pc:sldChg>
      <pc:sldChg chg="new">
        <pc:chgData name="Clara Passos" userId="d1a525958e0fb6f6" providerId="LiveId" clId="{4E2EACBD-8F80-4748-BDCD-D5480988F1DA}" dt="2021-01-14T21:53:24.087" v="324" actId="680"/>
        <pc:sldMkLst>
          <pc:docMk/>
          <pc:sldMk cId="2693992021" sldId="594"/>
        </pc:sldMkLst>
      </pc:sldChg>
      <pc:sldChg chg="modSp add mod">
        <pc:chgData name="Clara Passos" userId="d1a525958e0fb6f6" providerId="LiveId" clId="{4E2EACBD-8F80-4748-BDCD-D5480988F1DA}" dt="2021-01-14T21:54:27.672" v="347" actId="20577"/>
        <pc:sldMkLst>
          <pc:docMk/>
          <pc:sldMk cId="1279448877" sldId="596"/>
        </pc:sldMkLst>
        <pc:spChg chg="mod">
          <ac:chgData name="Clara Passos" userId="d1a525958e0fb6f6" providerId="LiveId" clId="{4E2EACBD-8F80-4748-BDCD-D5480988F1DA}" dt="2021-01-14T21:54:27.672" v="347" actId="20577"/>
          <ac:spMkLst>
            <pc:docMk/>
            <pc:sldMk cId="1279448877" sldId="596"/>
            <ac:spMk id="3" creationId="{8FD0732C-92DF-4D00-B64E-8593E4A0F076}"/>
          </ac:spMkLst>
        </pc:spChg>
        <pc:spChg chg="mod">
          <ac:chgData name="Clara Passos" userId="d1a525958e0fb6f6" providerId="LiveId" clId="{4E2EACBD-8F80-4748-BDCD-D5480988F1DA}" dt="2021-01-14T21:53:56.890" v="327"/>
          <ac:spMkLst>
            <pc:docMk/>
            <pc:sldMk cId="1279448877" sldId="596"/>
            <ac:spMk id="5" creationId="{D0094FC5-AC1D-4C60-82FE-842B595E76E8}"/>
          </ac:spMkLst>
        </pc:spChg>
      </pc:sldChg>
      <pc:sldChg chg="modSp add mod">
        <pc:chgData name="Clara Passos" userId="d1a525958e0fb6f6" providerId="LiveId" clId="{4E2EACBD-8F80-4748-BDCD-D5480988F1DA}" dt="2021-01-14T21:55:00.941" v="362" actId="20577"/>
        <pc:sldMkLst>
          <pc:docMk/>
          <pc:sldMk cId="3264304024" sldId="597"/>
        </pc:sldMkLst>
        <pc:spChg chg="mod">
          <ac:chgData name="Clara Passos" userId="d1a525958e0fb6f6" providerId="LiveId" clId="{4E2EACBD-8F80-4748-BDCD-D5480988F1DA}" dt="2021-01-14T21:55:00.941" v="362" actId="20577"/>
          <ac:spMkLst>
            <pc:docMk/>
            <pc:sldMk cId="3264304024" sldId="597"/>
            <ac:spMk id="3" creationId="{8FD0732C-92DF-4D00-B64E-8593E4A0F076}"/>
          </ac:spMkLst>
        </pc:spChg>
      </pc:sldChg>
      <pc:sldChg chg="modSp mod">
        <pc:chgData name="Clara Passos" userId="d1a525958e0fb6f6" providerId="LiveId" clId="{4E2EACBD-8F80-4748-BDCD-D5480988F1DA}" dt="2021-01-14T21:56:04.556" v="377" actId="20577"/>
        <pc:sldMkLst>
          <pc:docMk/>
          <pc:sldMk cId="1618832623" sldId="598"/>
        </pc:sldMkLst>
        <pc:spChg chg="mod">
          <ac:chgData name="Clara Passos" userId="d1a525958e0fb6f6" providerId="LiveId" clId="{4E2EACBD-8F80-4748-BDCD-D5480988F1DA}" dt="2021-01-14T21:56:04.556" v="377" actId="20577"/>
          <ac:spMkLst>
            <pc:docMk/>
            <pc:sldMk cId="1618832623" sldId="598"/>
            <ac:spMk id="3" creationId="{8FD0732C-92DF-4D00-B64E-8593E4A0F076}"/>
          </ac:spMkLst>
        </pc:spChg>
      </pc:sldChg>
      <pc:sldChg chg="modSp mod">
        <pc:chgData name="Clara Passos" userId="d1a525958e0fb6f6" providerId="LiveId" clId="{4E2EACBD-8F80-4748-BDCD-D5480988F1DA}" dt="2021-01-14T21:56:33.911" v="387" actId="20577"/>
        <pc:sldMkLst>
          <pc:docMk/>
          <pc:sldMk cId="41750277" sldId="599"/>
        </pc:sldMkLst>
        <pc:spChg chg="mod">
          <ac:chgData name="Clara Passos" userId="d1a525958e0fb6f6" providerId="LiveId" clId="{4E2EACBD-8F80-4748-BDCD-D5480988F1DA}" dt="2021-01-14T21:56:33.911" v="387" actId="20577"/>
          <ac:spMkLst>
            <pc:docMk/>
            <pc:sldMk cId="41750277" sldId="599"/>
            <ac:spMk id="3" creationId="{8FD0732C-92DF-4D00-B64E-8593E4A0F076}"/>
          </ac:spMkLst>
        </pc:spChg>
      </pc:sldChg>
      <pc:sldChg chg="modSp mod">
        <pc:chgData name="Clara Passos" userId="d1a525958e0fb6f6" providerId="LiveId" clId="{4E2EACBD-8F80-4748-BDCD-D5480988F1DA}" dt="2021-01-20T20:26:01.838" v="400" actId="1076"/>
        <pc:sldMkLst>
          <pc:docMk/>
          <pc:sldMk cId="3230624086" sldId="600"/>
        </pc:sldMkLst>
        <pc:spChg chg="mod">
          <ac:chgData name="Clara Passos" userId="d1a525958e0fb6f6" providerId="LiveId" clId="{4E2EACBD-8F80-4748-BDCD-D5480988F1DA}" dt="2021-01-20T20:26:01.838" v="400" actId="1076"/>
          <ac:spMkLst>
            <pc:docMk/>
            <pc:sldMk cId="3230624086" sldId="600"/>
            <ac:spMk id="3" creationId="{F3CF38A8-F8F8-4C3C-9503-E8407BDAE0AC}"/>
          </ac:spMkLst>
        </pc:spChg>
      </pc:sldChg>
      <pc:sldChg chg="new">
        <pc:chgData name="Clara Passos" userId="d1a525958e0fb6f6" providerId="LiveId" clId="{4E2EACBD-8F80-4748-BDCD-D5480988F1DA}" dt="2021-01-14T21:56:53.283" v="388" actId="680"/>
        <pc:sldMkLst>
          <pc:docMk/>
          <pc:sldMk cId="2360714117" sldId="601"/>
        </pc:sldMkLst>
      </pc:sldChg>
      <pc:sldChg chg="modSp mod">
        <pc:chgData name="Clara Passos" userId="d1a525958e0fb6f6" providerId="LiveId" clId="{4E2EACBD-8F80-4748-BDCD-D5480988F1DA}" dt="2021-01-14T21:57:41.045" v="391"/>
        <pc:sldMkLst>
          <pc:docMk/>
          <pc:sldMk cId="460998480" sldId="602"/>
        </pc:sldMkLst>
        <pc:spChg chg="mod">
          <ac:chgData name="Clara Passos" userId="d1a525958e0fb6f6" providerId="LiveId" clId="{4E2EACBD-8F80-4748-BDCD-D5480988F1DA}" dt="2021-01-14T21:57:41.045" v="391"/>
          <ac:spMkLst>
            <pc:docMk/>
            <pc:sldMk cId="460998480" sldId="602"/>
            <ac:spMk id="3" creationId="{F85A2F25-6CAC-47E4-88ED-62798DFEC0BF}"/>
          </ac:spMkLst>
        </pc:spChg>
      </pc:sldChg>
      <pc:sldChg chg="new">
        <pc:chgData name="Clara Passos" userId="d1a525958e0fb6f6" providerId="LiveId" clId="{4E2EACBD-8F80-4748-BDCD-D5480988F1DA}" dt="2021-01-14T21:57:22.133" v="389" actId="680"/>
        <pc:sldMkLst>
          <pc:docMk/>
          <pc:sldMk cId="1489611125" sldId="6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1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88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67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90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94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7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55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41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7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50974-035C-42D2-8B81-04BAE4882899}" type="datetimeFigureOut">
              <a:rPr lang="pt-BR" smtClean="0"/>
              <a:t>05/02/2021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73FD-D6DB-4982-9B10-7AF4423220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48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87407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pt-B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 DOMINGO DA QUARESMA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6348"/>
            <a:ext cx="9051235" cy="55938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invocar-me o meu servo  hei de ouvi-lo e  a seu lado eu estarei em suas dores. Hei de livrá-lo e da glória coroá-lo e conceder-lhe vida longa e dias plenos.</a:t>
            </a:r>
          </a:p>
        </p:txBody>
      </p:sp>
    </p:spTree>
    <p:extLst>
      <p:ext uri="{BB962C8B-B14F-4D97-AF65-F5344CB8AC3E}">
        <p14:creationId xmlns:p14="http://schemas.microsoft.com/office/powerpoint/2010/main" val="410848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8" y="675861"/>
            <a:ext cx="8945218" cy="57263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Nenhum mal há de chegar perto de ti nem a desgraça baterá á tua porta; pois o Senhor deu uma ordem a seus anjos para em todos os caminhos te guardarem</a:t>
            </a:r>
          </a:p>
        </p:txBody>
      </p:sp>
    </p:spTree>
    <p:extLst>
      <p:ext uri="{BB962C8B-B14F-4D97-AF65-F5344CB8AC3E}">
        <p14:creationId xmlns:p14="http://schemas.microsoft.com/office/powerpoint/2010/main" val="2999199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6348"/>
            <a:ext cx="9051235" cy="55938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invocar-me o meu servo  hei de ouvi-lo e  a seu lado eu estarei em suas dores. Hei de livrá-lo e da glória coroá-lo e conceder-lhe vida longa e dias plenos.</a:t>
            </a:r>
          </a:p>
        </p:txBody>
      </p:sp>
    </p:spTree>
    <p:extLst>
      <p:ext uri="{BB962C8B-B14F-4D97-AF65-F5344CB8AC3E}">
        <p14:creationId xmlns:p14="http://schemas.microsoft.com/office/powerpoint/2010/main" val="215336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89D8E-8696-4DF4-8B44-5EF86807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CABF2-20CC-4D84-B51D-56187E742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712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839"/>
            <a:ext cx="7886700" cy="642039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Leitura do Livro do Gênesis 9,8-15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9358"/>
            <a:ext cx="9144000" cy="69441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Disse Deus a Noé e a seus filhos: 'Eis que vou estabelecer minha aliança convosco e com vossa descendência, com todos os seres vivos que estão convosco: aves, animais domésticos e selvagens,</a:t>
            </a:r>
          </a:p>
        </p:txBody>
      </p:sp>
    </p:spTree>
    <p:extLst>
      <p:ext uri="{BB962C8B-B14F-4D97-AF65-F5344CB8AC3E}">
        <p14:creationId xmlns:p14="http://schemas.microsoft.com/office/powerpoint/2010/main" val="2093961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enfim, com todos os animais da terra, que saíram convosco da arca. Estabeleço convosco a minha aliança: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nenhuma criatura será mais exterminada pelas águas do dilúvio,</a:t>
            </a:r>
          </a:p>
        </p:txBody>
      </p:sp>
    </p:spTree>
    <p:extLst>
      <p:ext uri="{BB962C8B-B14F-4D97-AF65-F5344CB8AC3E}">
        <p14:creationId xmlns:p14="http://schemas.microsoft.com/office/powerpoint/2010/main" val="2444790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não haverá mais dilúvio para devastar a terra’. E Deus disse: 'Este é o sinal da aliança que coloco entre mim e vós, e todos os seres vivos que estão convosco, por todas as gerações futuras.</a:t>
            </a:r>
          </a:p>
        </p:txBody>
      </p:sp>
    </p:spTree>
    <p:extLst>
      <p:ext uri="{BB962C8B-B14F-4D97-AF65-F5344CB8AC3E}">
        <p14:creationId xmlns:p14="http://schemas.microsoft.com/office/powerpoint/2010/main" val="2029977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Ponho meu arco nas nuvens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sinal de aliança entre mim e a terra. Quando eu reunir as nuvens sobre a terra, aparecerá meu arco nas nuvens.</a:t>
            </a:r>
          </a:p>
        </p:txBody>
      </p:sp>
    </p:spTree>
    <p:extLst>
      <p:ext uri="{BB962C8B-B14F-4D97-AF65-F5344CB8AC3E}">
        <p14:creationId xmlns:p14="http://schemas.microsoft.com/office/powerpoint/2010/main" val="2836445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Então eu me lembrarei de minha aliança convosco e com todas as espécies de seres vivos. E não tornará mais a haver dilúvio que faça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perecer nas suas águas toda criatura'.</a:t>
            </a:r>
          </a:p>
        </p:txBody>
      </p:sp>
    </p:spTree>
    <p:extLst>
      <p:ext uri="{BB962C8B-B14F-4D97-AF65-F5344CB8AC3E}">
        <p14:creationId xmlns:p14="http://schemas.microsoft.com/office/powerpoint/2010/main" val="2560205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40296" y="993913"/>
            <a:ext cx="11224591" cy="31672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7163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83FC1-6432-4616-8E36-5A0AFDF4D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918DBB-3067-4245-8E9E-A27BDC375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44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02C61-49E7-4CE6-921D-AE5120E2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13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 - </a:t>
            </a:r>
            <a:r>
              <a:rPr lang="pt-BR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Verdade e amor, são os caminhos do Senhor.</a:t>
            </a:r>
          </a:p>
        </p:txBody>
      </p:sp>
    </p:spTree>
    <p:extLst>
      <p:ext uri="{BB962C8B-B14F-4D97-AF65-F5344CB8AC3E}">
        <p14:creationId xmlns:p14="http://schemas.microsoft.com/office/powerpoint/2010/main" val="2513823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" y="188844"/>
            <a:ext cx="895847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Mostrai-me, ó Senhor, vossos caminhos, e fazei-me conhecer a vossa estrada!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Vossa verdade me oriente e me conduza, porque sois o Deus da minha salvação.</a:t>
            </a:r>
          </a:p>
        </p:txBody>
      </p:sp>
    </p:spTree>
    <p:extLst>
      <p:ext uri="{BB962C8B-B14F-4D97-AF65-F5344CB8AC3E}">
        <p14:creationId xmlns:p14="http://schemas.microsoft.com/office/powerpoint/2010/main" val="1659810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Verdade e amor, são os caminhos do Senhor.</a:t>
            </a:r>
          </a:p>
        </p:txBody>
      </p:sp>
    </p:spTree>
    <p:extLst>
      <p:ext uri="{BB962C8B-B14F-4D97-AF65-F5344CB8AC3E}">
        <p14:creationId xmlns:p14="http://schemas.microsoft.com/office/powerpoint/2010/main" val="4201618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" y="188844"/>
            <a:ext cx="895847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Recordai, Senhor meu Deus, vossa ternura e a vossa compaixão que são eternas! De mim lembrai-vos, porque sois misericórdia e sois bondade sem limites, ó Senhor!</a:t>
            </a:r>
          </a:p>
        </p:txBody>
      </p:sp>
    </p:spTree>
    <p:extLst>
      <p:ext uri="{BB962C8B-B14F-4D97-AF65-F5344CB8AC3E}">
        <p14:creationId xmlns:p14="http://schemas.microsoft.com/office/powerpoint/2010/main" val="4209288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Verdade e amor, são os caminhos do Senhor.</a:t>
            </a:r>
          </a:p>
        </p:txBody>
      </p:sp>
    </p:spTree>
    <p:extLst>
      <p:ext uri="{BB962C8B-B14F-4D97-AF65-F5344CB8AC3E}">
        <p14:creationId xmlns:p14="http://schemas.microsoft.com/office/powerpoint/2010/main" val="36753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" y="188844"/>
            <a:ext cx="895847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Senhor é piedade e retidão, e reconduz ao bom caminho os pecadores. Ele dirige os humildes na justiça, e aos pobres ele ensina o seu caminho.</a:t>
            </a:r>
          </a:p>
        </p:txBody>
      </p:sp>
    </p:spTree>
    <p:extLst>
      <p:ext uri="{BB962C8B-B14F-4D97-AF65-F5344CB8AC3E}">
        <p14:creationId xmlns:p14="http://schemas.microsoft.com/office/powerpoint/2010/main" val="2341164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Verdade e amor, são os caminhos do Senhor.</a:t>
            </a:r>
          </a:p>
        </p:txBody>
      </p:sp>
    </p:spTree>
    <p:extLst>
      <p:ext uri="{BB962C8B-B14F-4D97-AF65-F5344CB8AC3E}">
        <p14:creationId xmlns:p14="http://schemas.microsoft.com/office/powerpoint/2010/main" val="1797073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BBDAE-D66B-4B9A-BD60-6B2061FB2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D78F7-2BFF-4AA9-BFEE-7A202ACB1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992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9930"/>
            <a:ext cx="9144000" cy="119269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5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Caríssimos: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Cristo morreu, uma vez por todas, por causa dos pecados, o justo, pelos injustos, a fim de nos conduzir a Deus. Sofreu a morte, na sua existência humana, mas recebeu nova vida pelo Espirito.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0094FC5-AC1D-4C60-82FE-842B595E76E8}"/>
              </a:ext>
            </a:extLst>
          </p:cNvPr>
          <p:cNvSpPr txBox="1"/>
          <p:nvPr/>
        </p:nvSpPr>
        <p:spPr>
          <a:xfrm>
            <a:off x="470453" y="314668"/>
            <a:ext cx="8203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>
                <a:solidFill>
                  <a:schemeClr val="bg1"/>
                </a:solidFill>
              </a:rPr>
              <a:t>Leitura da Primeira Carta de São Pedro 3,18-22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4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760AB-6126-40C1-9862-64B71256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Espírito, ele foi também pregar aos espíritos na prisão,  saber, aos que foram desobedientes antigamente,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 Deus usava de longanimidade, nos dias em que Noé construía a arca.</a:t>
            </a:r>
          </a:p>
        </p:txBody>
      </p:sp>
    </p:spTree>
    <p:extLst>
      <p:ext uri="{BB962C8B-B14F-4D97-AF65-F5344CB8AC3E}">
        <p14:creationId xmlns:p14="http://schemas.microsoft.com/office/powerpoint/2010/main" val="32643040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Nesta arca, umas poucas pessoas - oito - foram salvas por meio da água. É arca corresponde o batismo, que hoje é a vossa salvação. Pois o batismo no serve para limpar o corpo da imundície, mas é um</a:t>
            </a:r>
          </a:p>
        </p:txBody>
      </p:sp>
    </p:spTree>
    <p:extLst>
      <p:ext uri="{BB962C8B-B14F-4D97-AF65-F5344CB8AC3E}">
        <p14:creationId xmlns:p14="http://schemas.microsoft.com/office/powerpoint/2010/main" val="1618832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pedido a Deus para obter uma boa consciência, em virtude da ressurreição de Jesus Cristo. Ele subiu ao céu e está à direita de Deus,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submetendo-se a ele anjos, dominações e potestades.</a:t>
            </a:r>
          </a:p>
        </p:txBody>
      </p:sp>
    </p:spTree>
    <p:extLst>
      <p:ext uri="{BB962C8B-B14F-4D97-AF65-F5344CB8AC3E}">
        <p14:creationId xmlns:p14="http://schemas.microsoft.com/office/powerpoint/2010/main" val="41750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44557" y="1033670"/>
            <a:ext cx="10588487" cy="3445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3230624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BD60F-EFAD-4D2B-A55F-5B3BE340B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07D4F0-87AD-4449-B1D2-CF174753E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714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889A2-2591-4E5A-9E01-9F7AD703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Aclamação ao Evangelho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5A2F25-6CAC-47E4-88ED-62798DFE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535111"/>
            <a:ext cx="8931966" cy="4772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Louvor e glória a ti, Senhor, Cristo Palavra, Palavra de Deus</a:t>
            </a:r>
          </a:p>
        </p:txBody>
      </p:sp>
    </p:spTree>
    <p:extLst>
      <p:ext uri="{BB962C8B-B14F-4D97-AF65-F5344CB8AC3E}">
        <p14:creationId xmlns:p14="http://schemas.microsoft.com/office/powerpoint/2010/main" val="3211365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E99579-410E-4157-8EFD-46EB415D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95130"/>
            <a:ext cx="9037983" cy="53818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homem não vive somente de pão, mas de toda palavra da boca de Deus !.</a:t>
            </a:r>
          </a:p>
        </p:txBody>
      </p:sp>
    </p:spTree>
    <p:extLst>
      <p:ext uri="{BB962C8B-B14F-4D97-AF65-F5344CB8AC3E}">
        <p14:creationId xmlns:p14="http://schemas.microsoft.com/office/powerpoint/2010/main" val="16825024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2D1CF-28FF-4898-AE3D-996F82D1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BE7DF3-AFB8-4F84-88D5-A8E3A328E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5579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5A2F25-6CAC-47E4-88ED-62798DFE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0591"/>
            <a:ext cx="9236765" cy="4624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Evangelho - Mc 1,12-15</a:t>
            </a: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984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BBEF1-69CA-40A7-A004-179B22C65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4C7C97-AEF7-49BA-A4F8-A5295DE96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61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2B087-C7AE-4EC1-B876-876ECFBC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Refrão Orante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D8581F-7239-4200-8334-2EFE3F37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882967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Perdão, Senhor, pecamos contra vós.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Perdão, Senhor, pecamos contra vós.</a:t>
            </a:r>
          </a:p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249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0CFF0-8CDE-408D-B84D-AB77FF206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561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Preces da comunidade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1BB38-187F-430D-A78A-02769026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53345"/>
            <a:ext cx="914399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Senhor, tende piedade de nós!</a:t>
            </a:r>
          </a:p>
        </p:txBody>
      </p:sp>
    </p:spTree>
    <p:extLst>
      <p:ext uri="{BB962C8B-B14F-4D97-AF65-F5344CB8AC3E}">
        <p14:creationId xmlns:p14="http://schemas.microsoft.com/office/powerpoint/2010/main" val="1019295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5CBB9-2DCE-49ED-86FF-9F25F3B4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B42AB1-3401-438B-BE83-010076BD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6841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4D975-2B57-4F47-98EA-7E52DC5D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1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77009"/>
            <a:ext cx="9024730" cy="44276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 compaixão tocados, compaixão de Deus vivente, sim, a Ele apresentamos nossa vida em sacrifício </a:t>
            </a:r>
          </a:p>
        </p:txBody>
      </p:sp>
    </p:spTree>
    <p:extLst>
      <p:ext uri="{BB962C8B-B14F-4D97-AF65-F5344CB8AC3E}">
        <p14:creationId xmlns:p14="http://schemas.microsoft.com/office/powerpoint/2010/main" val="34728246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2209"/>
            <a:ext cx="9144000" cy="47324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ti, ó Deus, toda graça e louvor; hoje manifestas o teu amor !</a:t>
            </a:r>
          </a:p>
        </p:txBody>
      </p:sp>
    </p:spTree>
    <p:extLst>
      <p:ext uri="{BB962C8B-B14F-4D97-AF65-F5344CB8AC3E}">
        <p14:creationId xmlns:p14="http://schemas.microsoft.com/office/powerpoint/2010/main" val="17261610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742122"/>
            <a:ext cx="9037983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Eis o culto agradável, consoante com a vida: vida que se faz vontade do Eterno Pai de todos.</a:t>
            </a:r>
          </a:p>
        </p:txBody>
      </p:sp>
    </p:spTree>
    <p:extLst>
      <p:ext uri="{BB962C8B-B14F-4D97-AF65-F5344CB8AC3E}">
        <p14:creationId xmlns:p14="http://schemas.microsoft.com/office/powerpoint/2010/main" val="41018456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1721"/>
            <a:ext cx="9144000" cy="4652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ti, ó Deus, toda graça e louvor; hoje manifestas o teu amor !</a:t>
            </a:r>
          </a:p>
        </p:txBody>
      </p:sp>
    </p:spTree>
    <p:extLst>
      <p:ext uri="{BB962C8B-B14F-4D97-AF65-F5344CB8AC3E}">
        <p14:creationId xmlns:p14="http://schemas.microsoft.com/office/powerpoint/2010/main" val="1099099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F188D2-03B3-4071-B693-BBB83443E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ACDBB7-8A26-478E-ACD3-B96E6E8E1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9290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34819D7-C4FF-45BC-AE36-96080C8E4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2373" y="3292268"/>
            <a:ext cx="87693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6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Oração Eucarística III</a:t>
            </a:r>
            <a:br>
              <a:rPr lang="pt-BR" altLang="pt-BR" sz="6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alt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alt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B84681B-CA61-4DBE-9D60-544503392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693" y="2087080"/>
            <a:ext cx="8964613" cy="2016125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Santificai e reuni </a:t>
            </a:r>
            <a:br>
              <a:rPr lang="pt-BR" alt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vosso povo.!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C361A-DCB5-4E85-87B8-AA870AE0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2F3BB7-B53B-4670-9037-F9905F7F3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8628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C3246C7-2988-4149-9BB2-086BC72DF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7" y="1930608"/>
            <a:ext cx="8785225" cy="2303462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Santificai nossa oferenda, ó Senhor.!</a:t>
            </a:r>
            <a:endParaRPr lang="pt-BR" altLang="pt-BR" sz="6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23844DA-5C1E-4272-B37D-047CD5AD6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791" y="257727"/>
            <a:ext cx="8216348" cy="6119813"/>
          </a:xfrm>
        </p:spPr>
        <p:txBody>
          <a:bodyPr/>
          <a:lstStyle/>
          <a:p>
            <a:pPr algn="ctr" eaLnBrk="1" hangingPunct="1"/>
            <a:r>
              <a:rPr lang="pt-BR" alt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 o mistério da fé! </a:t>
            </a:r>
            <a:br>
              <a:rPr lang="pt-BR" alt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alt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</a:t>
            </a:r>
            <a:r>
              <a:rPr lang="pt-BR" altLang="pt-BR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Anunciamos, Senhor a vossa morte e proclamamos a vossa ressurreição. Vinde, Senhor Jesus.!</a:t>
            </a:r>
            <a:endParaRPr lang="pt-BR" altLang="pt-BR" sz="4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24AA821A-1BBA-4A5D-8D75-4A656C686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557338"/>
            <a:ext cx="8785225" cy="3167062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Recebei, ó Senhor, a nossa oferta.!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D51C7A6-55DA-4F71-AAE9-0EF1507B9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557338"/>
            <a:ext cx="8785225" cy="3240087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Fazei de nós um só corpo e um só espírito.!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82F46B5-A875-4EBA-A9B8-A670A7D13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7" y="2079004"/>
            <a:ext cx="8785225" cy="1944687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Fazei de nós uma perfeita oferenda.!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3F028-87C4-4D91-BF19-D80C19E9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252"/>
            <a:ext cx="7886700" cy="721552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abertura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9932"/>
            <a:ext cx="9144000" cy="5090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invocar-me o meu servo  hei de ouvi-lo e  a seu lado eu estarei em suas dores. Hei de livrá-lo e da glória coroá-lo e conceder-lhe vida longa e dias plenos.</a:t>
            </a:r>
          </a:p>
        </p:txBody>
      </p:sp>
    </p:spTree>
    <p:extLst>
      <p:ext uri="{BB962C8B-B14F-4D97-AF65-F5344CB8AC3E}">
        <p14:creationId xmlns:p14="http://schemas.microsoft.com/office/powerpoint/2010/main" val="39404749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C1C71F4-0A63-4610-9A57-1630031BD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133600"/>
            <a:ext cx="8785225" cy="2159000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Lembrai-vos, ó Pai, da vossa Igreja.!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0B2DC697-9626-4D3F-938A-69454055B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916113"/>
            <a:ext cx="8785225" cy="2439987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Lembrai-vos, ó Pai, dos vossos filhos.!</a:t>
            </a:r>
            <a:r>
              <a:rPr lang="pt-BR" altLang="pt-BR" sz="6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421A53A5-23E2-44A7-BC3B-5EA4B2139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060575"/>
            <a:ext cx="8785225" cy="2232025"/>
          </a:xfrm>
        </p:spPr>
        <p:txBody>
          <a:bodyPr/>
          <a:lstStyle/>
          <a:p>
            <a:pPr algn="ctr" eaLnBrk="1" hangingPunct="1"/>
            <a:r>
              <a:rPr lang="pt-BR" alt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Ass.:</a:t>
            </a:r>
            <a:r>
              <a:rPr lang="pt-BR" altLang="pt-BR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6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todos saciai </a:t>
            </a:r>
            <a:br>
              <a:rPr lang="pt-BR" altLang="pt-BR" sz="6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6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vossa glória!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9B80651-45E9-4582-A3EA-B06A48B2E0E9}"/>
              </a:ext>
            </a:extLst>
          </p:cNvPr>
          <p:cNvSpPr txBox="1"/>
          <p:nvPr/>
        </p:nvSpPr>
        <p:spPr>
          <a:xfrm>
            <a:off x="1311965" y="2040835"/>
            <a:ext cx="65200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Ass.: </a:t>
            </a:r>
            <a:r>
              <a:rPr lang="pt-BR" sz="6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AMÉM !</a:t>
            </a:r>
          </a:p>
        </p:txBody>
      </p:sp>
    </p:spTree>
    <p:extLst>
      <p:ext uri="{BB962C8B-B14F-4D97-AF65-F5344CB8AC3E}">
        <p14:creationId xmlns:p14="http://schemas.microsoft.com/office/powerpoint/2010/main" val="25224775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2259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aixaDeTexto 2">
            <a:extLst>
              <a:ext uri="{FF2B5EF4-FFF2-40B4-BE49-F238E27FC236}">
                <a16:creationId xmlns:a16="http://schemas.microsoft.com/office/drawing/2014/main" id="{61C46FFA-0F3E-4BDF-AF9D-D84B9873C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6038"/>
            <a:ext cx="5832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>
                <a:solidFill>
                  <a:schemeClr val="bg1"/>
                </a:solidFill>
              </a:rPr>
              <a:t>Canto de comunhão</a:t>
            </a:r>
          </a:p>
        </p:txBody>
      </p:sp>
      <p:sp>
        <p:nvSpPr>
          <p:cNvPr id="68611" name="Retângulo 1">
            <a:extLst>
              <a:ext uri="{FF2B5EF4-FFF2-40B4-BE49-F238E27FC236}">
                <a16:creationId xmlns:a16="http://schemas.microsoft.com/office/drawing/2014/main" id="{6CD7EE42-ACBB-40CB-980C-763D78E0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04731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habita ao amparo de Deus, há de viver em paz.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861"/>
            <a:ext cx="8958470" cy="57263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habita ao abrigo do Altíssimo E vive à sombra do Senhor onipotente, Diz ai Senhor: "Sois meu refúgio e proteção, Sois o meu Deus, no qual confio inteiramente".</a:t>
            </a:r>
          </a:p>
        </p:txBody>
      </p:sp>
    </p:spTree>
    <p:extLst>
      <p:ext uri="{BB962C8B-B14F-4D97-AF65-F5344CB8AC3E}">
        <p14:creationId xmlns:p14="http://schemas.microsoft.com/office/powerpoint/2010/main" val="261107797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2674"/>
            <a:ext cx="9144000" cy="51300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Quem habita ao abrigo do Altíssimo E vive à sombra do Senhor onipotente, Diz ai Senhor: "Sois meu refúgio e proteção, Sois o meu Deus, no qual confio inteiramente".</a:t>
            </a:r>
          </a:p>
        </p:txBody>
      </p:sp>
    </p:spTree>
    <p:extLst>
      <p:ext uri="{BB962C8B-B14F-4D97-AF65-F5344CB8AC3E}">
        <p14:creationId xmlns:p14="http://schemas.microsoft.com/office/powerpoint/2010/main" val="4419103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tângulo 1">
            <a:extLst>
              <a:ext uri="{FF2B5EF4-FFF2-40B4-BE49-F238E27FC236}">
                <a16:creationId xmlns:a16="http://schemas.microsoft.com/office/drawing/2014/main" id="{6CD7EE42-ACBB-40CB-980C-763D78E0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5949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habita ao amparo de Deus, há de viver em paz.</a:t>
            </a:r>
          </a:p>
        </p:txBody>
      </p:sp>
    </p:spTree>
    <p:extLst>
      <p:ext uri="{BB962C8B-B14F-4D97-AF65-F5344CB8AC3E}">
        <p14:creationId xmlns:p14="http://schemas.microsoft.com/office/powerpoint/2010/main" val="271109947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2674"/>
            <a:ext cx="9144000" cy="51300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caçador e do seu laço Ele te livra. Ele te salva da palavra que destrói. Com suas asas haverá de proteger-te, com seu escudo e suas armas, defender-te.</a:t>
            </a:r>
          </a:p>
        </p:txBody>
      </p:sp>
    </p:spTree>
    <p:extLst>
      <p:ext uri="{BB962C8B-B14F-4D97-AF65-F5344CB8AC3E}">
        <p14:creationId xmlns:p14="http://schemas.microsoft.com/office/powerpoint/2010/main" val="5963231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tângulo 1">
            <a:extLst>
              <a:ext uri="{FF2B5EF4-FFF2-40B4-BE49-F238E27FC236}">
                <a16:creationId xmlns:a16="http://schemas.microsoft.com/office/drawing/2014/main" id="{6CD7EE42-ACBB-40CB-980C-763D78E0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6923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habita ao amparo de Deus, há de viver em paz.</a:t>
            </a:r>
          </a:p>
        </p:txBody>
      </p:sp>
    </p:spTree>
    <p:extLst>
      <p:ext uri="{BB962C8B-B14F-4D97-AF65-F5344CB8AC3E}">
        <p14:creationId xmlns:p14="http://schemas.microsoft.com/office/powerpoint/2010/main" val="37154647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6349"/>
            <a:ext cx="9144000" cy="5397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Não temerás terror algum durante a noite, nem a flecha disparada em pleno dia; nem a peste que caminha pelo escuro nem a desgraça que devasta ao meio-dia.</a:t>
            </a:r>
          </a:p>
        </p:txBody>
      </p:sp>
    </p:spTree>
    <p:extLst>
      <p:ext uri="{BB962C8B-B14F-4D97-AF65-F5344CB8AC3E}">
        <p14:creationId xmlns:p14="http://schemas.microsoft.com/office/powerpoint/2010/main" val="4606723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tângulo 1">
            <a:extLst>
              <a:ext uri="{FF2B5EF4-FFF2-40B4-BE49-F238E27FC236}">
                <a16:creationId xmlns:a16="http://schemas.microsoft.com/office/drawing/2014/main" id="{6CD7EE42-ACBB-40CB-980C-763D78E0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6923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habita ao amparo de Deus, há de viver em paz.</a:t>
            </a:r>
          </a:p>
        </p:txBody>
      </p:sp>
    </p:spTree>
    <p:extLst>
      <p:ext uri="{BB962C8B-B14F-4D97-AF65-F5344CB8AC3E}">
        <p14:creationId xmlns:p14="http://schemas.microsoft.com/office/powerpoint/2010/main" val="80137098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3979"/>
            <a:ext cx="9144000" cy="51300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Nenhum mal há de chegar perto de ti nem a desgraça baterá á tua porta; pois o Senhor deu uma ordem a seus anjos para em todos os caminhos te guardarem.</a:t>
            </a:r>
          </a:p>
        </p:txBody>
      </p:sp>
    </p:spTree>
    <p:extLst>
      <p:ext uri="{BB962C8B-B14F-4D97-AF65-F5344CB8AC3E}">
        <p14:creationId xmlns:p14="http://schemas.microsoft.com/office/powerpoint/2010/main" val="29306410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tângulo 1">
            <a:extLst>
              <a:ext uri="{FF2B5EF4-FFF2-40B4-BE49-F238E27FC236}">
                <a16:creationId xmlns:a16="http://schemas.microsoft.com/office/drawing/2014/main" id="{6CD7EE42-ACBB-40CB-980C-763D78E0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3297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habita ao amparo de Deus, há de viver em paz.</a:t>
            </a:r>
          </a:p>
        </p:txBody>
      </p:sp>
    </p:spTree>
    <p:extLst>
      <p:ext uri="{BB962C8B-B14F-4D97-AF65-F5344CB8AC3E}">
        <p14:creationId xmlns:p14="http://schemas.microsoft.com/office/powerpoint/2010/main" val="8129342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943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>
            <a:extLst>
              <a:ext uri="{FF2B5EF4-FFF2-40B4-BE49-F238E27FC236}">
                <a16:creationId xmlns:a16="http://schemas.microsoft.com/office/drawing/2014/main" id="{57AD24FF-BC91-442D-8810-29A99DE7DC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37322"/>
            <a:ext cx="9144000" cy="3969026"/>
          </a:xfrm>
        </p:spPr>
        <p:txBody>
          <a:bodyPr/>
          <a:lstStyle/>
          <a:p>
            <a:r>
              <a:rPr lang="pt-BR" altLang="pt-BR" sz="5400" dirty="0">
                <a:solidFill>
                  <a:srgbClr val="FFFF00"/>
                </a:solidFill>
              </a:rPr>
              <a:t>ORAÇÃO PELAS VOCAÇÕES AGOSTINIANAS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6348"/>
            <a:ext cx="9051235" cy="55938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invocar-me o meu servo  hei de ouvi-lo e  a seu lado eu estarei em suas dores. Hei de livrá-lo e da glória coroá-lo e conceder-lhe vida longa e dias plenos.</a:t>
            </a:r>
          </a:p>
        </p:txBody>
      </p:sp>
    </p:spTree>
    <p:extLst>
      <p:ext uri="{BB962C8B-B14F-4D97-AF65-F5344CB8AC3E}">
        <p14:creationId xmlns:p14="http://schemas.microsoft.com/office/powerpoint/2010/main" val="149191266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tângulo 1">
            <a:extLst>
              <a:ext uri="{FF2B5EF4-FFF2-40B4-BE49-F238E27FC236}">
                <a16:creationId xmlns:a16="http://schemas.microsoft.com/office/drawing/2014/main" id="{DF4BDC91-B013-4565-862D-3A18D5841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49275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>
                <a:solidFill>
                  <a:srgbClr val="FFFF00"/>
                </a:solidFill>
              </a:rPr>
              <a:t>Senhor Jesus Cristo, humildemente nós Vos pedimos, chamai para o caminho da vida religiosa, muitos jovens, que dedicando sua vida para os irmãos, serão verdadeiramente testemunhas do Vosso Evangelho. 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tângulo 1">
            <a:extLst>
              <a:ext uri="{FF2B5EF4-FFF2-40B4-BE49-F238E27FC236}">
                <a16:creationId xmlns:a16="http://schemas.microsoft.com/office/drawing/2014/main" id="{2D6DFDB9-EEA6-4AB2-AC53-A0A19B71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5" y="410818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000" dirty="0">
                <a:solidFill>
                  <a:srgbClr val="FFFF00"/>
                </a:solidFill>
              </a:rPr>
              <a:t>Infundi no coração da nossa juventude o amor, a coragem e a força, para estar pronta a deixar tudo para encontrar tudo em Vós. Chamai mais irmãos e irmãs para continuar viva a vida religiosa na Ordem Agostiniana.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tângulo 1">
            <a:extLst>
              <a:ext uri="{FF2B5EF4-FFF2-40B4-BE49-F238E27FC236}">
                <a16:creationId xmlns:a16="http://schemas.microsoft.com/office/drawing/2014/main" id="{3088D6C0-DE4D-4E11-AF34-A15E7ECA8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20713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400">
                <a:solidFill>
                  <a:srgbClr val="FFFF00"/>
                </a:solidFill>
              </a:rPr>
              <a:t>Fortalecei com a vossa graça aqueles que já estão trabalhando na Vossa Igreja. Dai-lhes amor, coragem e graça para que nunca se afastem de Vós e de Vossa Vocação.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tângulo 1">
            <a:extLst>
              <a:ext uri="{FF2B5EF4-FFF2-40B4-BE49-F238E27FC236}">
                <a16:creationId xmlns:a16="http://schemas.microsoft.com/office/drawing/2014/main" id="{96A816D0-2E97-48E9-8329-94B2E5D7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625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Virgem Maria, Mãe da Consolação e Correia, levai esta oração ao vosso Filho e não deixeis que ela seja em vão.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Dai-nos aquela fé, aquele "Sim", aquele zelo, de continuarmos firmes na edificação da Igreja.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Amém!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51443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tângulo 1">
            <a:extLst>
              <a:ext uri="{FF2B5EF4-FFF2-40B4-BE49-F238E27FC236}">
                <a16:creationId xmlns:a16="http://schemas.microsoft.com/office/drawing/2014/main" id="{6CD7EE42-ACBB-40CB-980C-763D78E0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74" y="474345"/>
            <a:ext cx="7908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chemeClr val="bg1"/>
                </a:solidFill>
                <a:cs typeface="Arial" panose="020B0604020202020204" pitchFamily="34" charset="0"/>
              </a:rPr>
              <a:t>HINO DA CAMPANHA DA FRATERNIDADE 2021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71F669E-5748-4039-B3FE-E0893AF0B1A4}"/>
              </a:ext>
            </a:extLst>
          </p:cNvPr>
          <p:cNvSpPr txBox="1"/>
          <p:nvPr/>
        </p:nvSpPr>
        <p:spPr>
          <a:xfrm>
            <a:off x="0" y="116684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Venham todos, vocês, venham todos, Reunidos num só coração, De mãos dadas formando a aliança, Confirmados na mesma missão. </a:t>
            </a:r>
          </a:p>
        </p:txBody>
      </p:sp>
    </p:spTree>
    <p:extLst>
      <p:ext uri="{BB962C8B-B14F-4D97-AF65-F5344CB8AC3E}">
        <p14:creationId xmlns:p14="http://schemas.microsoft.com/office/powerpoint/2010/main" val="226075885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437321"/>
            <a:ext cx="9051235" cy="6308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nome de Cristo, que é a nossa paz! Em nome de Cristo, que a vida nos traz: Do que estava dividido, unidade ele faz! Do que estava dividido, unidade ele faz!</a:t>
            </a:r>
          </a:p>
        </p:txBody>
      </p:sp>
    </p:spTree>
    <p:extLst>
      <p:ext uri="{BB962C8B-B14F-4D97-AF65-F5344CB8AC3E}">
        <p14:creationId xmlns:p14="http://schemas.microsoft.com/office/powerpoint/2010/main" val="23564270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6349"/>
            <a:ext cx="9011478" cy="5397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Venham todos, vocês, meus amigos, Caminhar com o Mestre Jesus, Ele vem revelar a Escritura Como fez no caminho à Emaús</a:t>
            </a:r>
          </a:p>
        </p:txBody>
      </p:sp>
    </p:spTree>
    <p:extLst>
      <p:ext uri="{BB962C8B-B14F-4D97-AF65-F5344CB8AC3E}">
        <p14:creationId xmlns:p14="http://schemas.microsoft.com/office/powerpoint/2010/main" val="20499890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7155"/>
            <a:ext cx="9144000" cy="55036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nome de Cristo, que é a nossa paz! Em nome de Cristo, que a vida nos traz: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que estava dividido, unidade ele faz! Do que estava dividido, unidade ele faz!</a:t>
            </a:r>
          </a:p>
        </p:txBody>
      </p:sp>
    </p:spTree>
    <p:extLst>
      <p:ext uri="{BB962C8B-B14F-4D97-AF65-F5344CB8AC3E}">
        <p14:creationId xmlns:p14="http://schemas.microsoft.com/office/powerpoint/2010/main" val="26922719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4" y="649357"/>
            <a:ext cx="8958471" cy="5344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Venham todos, vocês, testemunhas, Construamos a plena unidade No diálogo comprometido Com a paz e a fraternidade</a:t>
            </a:r>
          </a:p>
        </p:txBody>
      </p:sp>
    </p:spTree>
    <p:extLst>
      <p:ext uri="{BB962C8B-B14F-4D97-AF65-F5344CB8AC3E}">
        <p14:creationId xmlns:p14="http://schemas.microsoft.com/office/powerpoint/2010/main" val="279784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675861"/>
            <a:ext cx="8865704" cy="57263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caçador e do seu laço Ele te livra. Ele te salva da palavra que destrói. Com sua asas haverá de proteger-te, com seu escudo e suas armas, defender-te.</a:t>
            </a:r>
          </a:p>
        </p:txBody>
      </p:sp>
    </p:spTree>
    <p:extLst>
      <p:ext uri="{BB962C8B-B14F-4D97-AF65-F5344CB8AC3E}">
        <p14:creationId xmlns:p14="http://schemas.microsoft.com/office/powerpoint/2010/main" val="196799129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7155"/>
            <a:ext cx="9144000" cy="55036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nome de Cristo, que é a nossa paz! Em nome de Cristo, que a vida nos traz: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que estava dividido, unidade ele faz! Do que estava dividido, unidade ele faz!</a:t>
            </a:r>
          </a:p>
        </p:txBody>
      </p:sp>
    </p:spTree>
    <p:extLst>
      <p:ext uri="{BB962C8B-B14F-4D97-AF65-F5344CB8AC3E}">
        <p14:creationId xmlns:p14="http://schemas.microsoft.com/office/powerpoint/2010/main" val="347611344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3979"/>
            <a:ext cx="9144000" cy="51300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Venham todos, mulheres e homens, Superar toda polaridade, Pois em Cristo nós somos um povo, Reunidos na diversidade.</a:t>
            </a:r>
          </a:p>
        </p:txBody>
      </p:sp>
    </p:spTree>
    <p:extLst>
      <p:ext uri="{BB962C8B-B14F-4D97-AF65-F5344CB8AC3E}">
        <p14:creationId xmlns:p14="http://schemas.microsoft.com/office/powerpoint/2010/main" val="40179111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A602EC-F2A2-41F5-A0AD-88AF7169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7155"/>
            <a:ext cx="9144000" cy="55036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nome de Cristo, que é a nossa paz! Em nome de Cristo, que a vida nos traz: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que estava dividido, unidade ele faz! Do que estava dividido, unidade ele faz!</a:t>
            </a:r>
          </a:p>
        </p:txBody>
      </p:sp>
    </p:spTree>
    <p:extLst>
      <p:ext uri="{BB962C8B-B14F-4D97-AF65-F5344CB8AC3E}">
        <p14:creationId xmlns:p14="http://schemas.microsoft.com/office/powerpoint/2010/main" val="264950737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39A03-6511-4F73-8513-5A1FE103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85DBA9-8863-4A7F-9770-F89017ABA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692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1637</Words>
  <Application>Microsoft Office PowerPoint</Application>
  <PresentationFormat>Apresentação na tela (4:3)</PresentationFormat>
  <Paragraphs>97</Paragraphs>
  <Slides>93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93</vt:i4>
      </vt:variant>
    </vt:vector>
  </HeadingPairs>
  <TitlesOfParts>
    <vt:vector size="98" baseType="lpstr">
      <vt:lpstr>Arial</vt:lpstr>
      <vt:lpstr>Calibri</vt:lpstr>
      <vt:lpstr>Calibri Light</vt:lpstr>
      <vt:lpstr>Times New Roman</vt:lpstr>
      <vt:lpstr>Tema do Office</vt:lpstr>
      <vt:lpstr>PRIMEIRO DOMINGO DA QUARESMA</vt:lpstr>
      <vt:lpstr>Apresentação do PowerPoint</vt:lpstr>
      <vt:lpstr>Apresentação do PowerPoint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Leitura do Livro do Gênesis 9,8-15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Salmo - Sl 24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Aclamação ao Evangelho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Oração Eucarística III   </vt:lpstr>
      <vt:lpstr>Apresentação do PowerPoint</vt:lpstr>
      <vt:lpstr>Ass.: Santificai e reuni  o vosso povo.! </vt:lpstr>
      <vt:lpstr>Apresentação do PowerPoint</vt:lpstr>
      <vt:lpstr>Ass.: Santificai nossa oferenda, ó Senhor.!</vt:lpstr>
      <vt:lpstr>Apresentação do PowerPoint</vt:lpstr>
      <vt:lpstr>Eis o mistério da fé!   Ass.: Anunciamos, Senhor a vossa morte e proclamamos a vossa ressurreição. Vinde, Senhor Jesus.!</vt:lpstr>
      <vt:lpstr>Apresentação do PowerPoint</vt:lpstr>
      <vt:lpstr>Ass.: Recebei, ó Senhor, a nossa oferta.!</vt:lpstr>
      <vt:lpstr>Apresentação do PowerPoint</vt:lpstr>
      <vt:lpstr>Ass.: Fazei de nós um só corpo e um só espírito.! </vt:lpstr>
      <vt:lpstr>Apresentação do PowerPoint</vt:lpstr>
      <vt:lpstr>Ass.: Fazei de nós uma perfeita oferenda.! </vt:lpstr>
      <vt:lpstr>Apresentação do PowerPoint</vt:lpstr>
      <vt:lpstr>Ass.: Lembrai-vos, ó Pai, da vossa Igreja.! </vt:lpstr>
      <vt:lpstr>Apresentação do PowerPoint</vt:lpstr>
      <vt:lpstr>Ass.: Lembrai-vos, ó Pai, dos vossos filhos.! </vt:lpstr>
      <vt:lpstr>Apresentação do PowerPoint</vt:lpstr>
      <vt:lpstr>Ass.: A todos saciai  com vossa glória!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PELAS VOCAÇÕES AGOSTINIANAS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PRIMEIRO DOMINGO DA QUARESMA</dc:title>
  <dc:creator>Clara Passos</dc:creator>
  <cp:lastModifiedBy>Rodrigo Antonio</cp:lastModifiedBy>
  <cp:revision>8</cp:revision>
  <dcterms:created xsi:type="dcterms:W3CDTF">2021-01-03T16:45:51Z</dcterms:created>
  <dcterms:modified xsi:type="dcterms:W3CDTF">2021-02-05T13:36:38Z</dcterms:modified>
</cp:coreProperties>
</file>