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559" r:id="rId9"/>
    <p:sldId id="264" r:id="rId10"/>
    <p:sldId id="547" r:id="rId11"/>
    <p:sldId id="266" r:id="rId12"/>
    <p:sldId id="548" r:id="rId13"/>
    <p:sldId id="268" r:id="rId14"/>
    <p:sldId id="269" r:id="rId15"/>
    <p:sldId id="550" r:id="rId16"/>
    <p:sldId id="55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552" r:id="rId26"/>
    <p:sldId id="280" r:id="rId27"/>
    <p:sldId id="553" r:id="rId28"/>
    <p:sldId id="282" r:id="rId29"/>
    <p:sldId id="283" r:id="rId30"/>
    <p:sldId id="284" r:id="rId31"/>
    <p:sldId id="285" r:id="rId32"/>
    <p:sldId id="288" r:id="rId33"/>
    <p:sldId id="286" r:id="rId34"/>
    <p:sldId id="289" r:id="rId35"/>
    <p:sldId id="290" r:id="rId36"/>
    <p:sldId id="291" r:id="rId37"/>
    <p:sldId id="287" r:id="rId38"/>
    <p:sldId id="292" r:id="rId39"/>
    <p:sldId id="293" r:id="rId40"/>
    <p:sldId id="320" r:id="rId41"/>
    <p:sldId id="560" r:id="rId42"/>
    <p:sldId id="561" r:id="rId43"/>
    <p:sldId id="562" r:id="rId44"/>
    <p:sldId id="563" r:id="rId45"/>
    <p:sldId id="564" r:id="rId46"/>
    <p:sldId id="565" r:id="rId47"/>
    <p:sldId id="566" r:id="rId48"/>
    <p:sldId id="567" r:id="rId49"/>
    <p:sldId id="568" r:id="rId50"/>
    <p:sldId id="301" r:id="rId51"/>
    <p:sldId id="303" r:id="rId52"/>
    <p:sldId id="305" r:id="rId53"/>
    <p:sldId id="306" r:id="rId54"/>
    <p:sldId id="307" r:id="rId55"/>
    <p:sldId id="308" r:id="rId56"/>
    <p:sldId id="309" r:id="rId57"/>
    <p:sldId id="312" r:id="rId58"/>
    <p:sldId id="338" r:id="rId59"/>
    <p:sldId id="495" r:id="rId60"/>
    <p:sldId id="496" r:id="rId61"/>
    <p:sldId id="497" r:id="rId62"/>
    <p:sldId id="498" r:id="rId63"/>
    <p:sldId id="544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1C0684EB-A585-426A-AA73-91967E44B1EF}"/>
    <pc:docChg chg="undo custSel addSld delSld modSld sldOrd">
      <pc:chgData name="Clara Passos" userId="d1a525958e0fb6f6" providerId="LiveId" clId="{1C0684EB-A585-426A-AA73-91967E44B1EF}" dt="2021-01-07T22:40:28.588" v="424" actId="123"/>
      <pc:docMkLst>
        <pc:docMk/>
      </pc:docMkLst>
      <pc:sldChg chg="del">
        <pc:chgData name="Clara Passos" userId="d1a525958e0fb6f6" providerId="LiveId" clId="{1C0684EB-A585-426A-AA73-91967E44B1EF}" dt="2021-01-07T22:03:15.683" v="40" actId="47"/>
        <pc:sldMkLst>
          <pc:docMk/>
          <pc:sldMk cId="3062862861" sldId="259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3603124987" sldId="259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1606072617" sldId="260"/>
        </pc:sldMkLst>
      </pc:sldChg>
      <pc:sldChg chg="del">
        <pc:chgData name="Clara Passos" userId="d1a525958e0fb6f6" providerId="LiveId" clId="{1C0684EB-A585-426A-AA73-91967E44B1EF}" dt="2021-01-07T22:03:15.065" v="39" actId="47"/>
        <pc:sldMkLst>
          <pc:docMk/>
          <pc:sldMk cId="3603124987" sldId="260"/>
        </pc:sldMkLst>
      </pc:sldChg>
      <pc:sldChg chg="del ord">
        <pc:chgData name="Clara Passos" userId="d1a525958e0fb6f6" providerId="LiveId" clId="{1C0684EB-A585-426A-AA73-91967E44B1EF}" dt="2021-01-07T22:03:51.421" v="50" actId="47"/>
        <pc:sldMkLst>
          <pc:docMk/>
          <pc:sldMk cId="3940474992" sldId="261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1658680365" sldId="262"/>
        </pc:sldMkLst>
      </pc:sldChg>
      <pc:sldChg chg="del">
        <pc:chgData name="Clara Passos" userId="d1a525958e0fb6f6" providerId="LiveId" clId="{1C0684EB-A585-426A-AA73-91967E44B1EF}" dt="2021-01-07T22:03:20.412" v="41" actId="47"/>
        <pc:sldMkLst>
          <pc:docMk/>
          <pc:sldMk cId="2611077976" sldId="262"/>
        </pc:sldMkLst>
      </pc:sldChg>
      <pc:sldChg chg="del">
        <pc:chgData name="Clara Passos" userId="d1a525958e0fb6f6" providerId="LiveId" clId="{1C0684EB-A585-426A-AA73-91967E44B1EF}" dt="2021-01-07T22:03:20.967" v="42" actId="47"/>
        <pc:sldMkLst>
          <pc:docMk/>
          <pc:sldMk cId="3244111047" sldId="263"/>
        </pc:sldMkLst>
      </pc:sldChg>
      <pc:sldChg chg="del">
        <pc:chgData name="Clara Passos" userId="d1a525958e0fb6f6" providerId="LiveId" clId="{1C0684EB-A585-426A-AA73-91967E44B1EF}" dt="2021-01-07T22:03:21.465" v="43" actId="47"/>
        <pc:sldMkLst>
          <pc:docMk/>
          <pc:sldMk cId="1339093408" sldId="264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2736101051" sldId="264"/>
        </pc:sldMkLst>
      </pc:sldChg>
      <pc:sldChg chg="del">
        <pc:chgData name="Clara Passos" userId="d1a525958e0fb6f6" providerId="LiveId" clId="{1C0684EB-A585-426A-AA73-91967E44B1EF}" dt="2021-01-07T22:03:21.834" v="44" actId="47"/>
        <pc:sldMkLst>
          <pc:docMk/>
          <pc:sldMk cId="3095765763" sldId="265"/>
        </pc:sldMkLst>
      </pc:sldChg>
      <pc:sldChg chg="del">
        <pc:chgData name="Clara Passos" userId="d1a525958e0fb6f6" providerId="LiveId" clId="{1C0684EB-A585-426A-AA73-91967E44B1EF}" dt="2021-01-07T22:03:22.213" v="45" actId="47"/>
        <pc:sldMkLst>
          <pc:docMk/>
          <pc:sldMk cId="2856929932" sldId="266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2897665827" sldId="266"/>
        </pc:sldMkLst>
      </pc:sldChg>
      <pc:sldChg chg="del">
        <pc:chgData name="Clara Passos" userId="d1a525958e0fb6f6" providerId="LiveId" clId="{1C0684EB-A585-426A-AA73-91967E44B1EF}" dt="2021-01-07T22:03:22.499" v="46" actId="47"/>
        <pc:sldMkLst>
          <pc:docMk/>
          <pc:sldMk cId="2178815570" sldId="267"/>
        </pc:sldMkLst>
      </pc:sldChg>
      <pc:sldChg chg="modSp mod">
        <pc:chgData name="Clara Passos" userId="d1a525958e0fb6f6" providerId="LiveId" clId="{1C0684EB-A585-426A-AA73-91967E44B1EF}" dt="2021-01-07T22:07:29.405" v="89" actId="255"/>
        <pc:sldMkLst>
          <pc:docMk/>
          <pc:sldMk cId="1133169958" sldId="269"/>
        </pc:sldMkLst>
        <pc:spChg chg="mod">
          <ac:chgData name="Clara Passos" userId="d1a525958e0fb6f6" providerId="LiveId" clId="{1C0684EB-A585-426A-AA73-91967E44B1EF}" dt="2021-01-07T22:05:40.153" v="61" actId="1076"/>
          <ac:spMkLst>
            <pc:docMk/>
            <pc:sldMk cId="1133169958" sldId="269"/>
            <ac:spMk id="2" creationId="{085274E3-1D48-4D41-9D52-58B0242FF62E}"/>
          </ac:spMkLst>
        </pc:spChg>
        <pc:spChg chg="mod">
          <ac:chgData name="Clara Passos" userId="d1a525958e0fb6f6" providerId="LiveId" clId="{1C0684EB-A585-426A-AA73-91967E44B1EF}" dt="2021-01-07T22:07:29.405" v="89" actId="255"/>
          <ac:spMkLst>
            <pc:docMk/>
            <pc:sldMk cId="1133169958" sldId="269"/>
            <ac:spMk id="3" creationId="{D7CB940A-8332-4BEC-9015-E35FC24648B6}"/>
          </ac:spMkLst>
        </pc:spChg>
      </pc:sldChg>
      <pc:sldChg chg="modSp mod">
        <pc:chgData name="Clara Passos" userId="d1a525958e0fb6f6" providerId="LiveId" clId="{1C0684EB-A585-426A-AA73-91967E44B1EF}" dt="2021-01-07T22:08:41.675" v="109" actId="2711"/>
        <pc:sldMkLst>
          <pc:docMk/>
          <pc:sldMk cId="1858889194" sldId="270"/>
        </pc:sldMkLst>
        <pc:spChg chg="mod">
          <ac:chgData name="Clara Passos" userId="d1a525958e0fb6f6" providerId="LiveId" clId="{1C0684EB-A585-426A-AA73-91967E44B1EF}" dt="2021-01-07T22:08:41.675" v="109" actId="2711"/>
          <ac:spMkLst>
            <pc:docMk/>
            <pc:sldMk cId="1858889194" sldId="270"/>
            <ac:spMk id="3" creationId="{D2BA166C-B002-4BD0-BDC7-B3EFBBCDEB82}"/>
          </ac:spMkLst>
        </pc:spChg>
      </pc:sldChg>
      <pc:sldChg chg="modSp mod">
        <pc:chgData name="Clara Passos" userId="d1a525958e0fb6f6" providerId="LiveId" clId="{1C0684EB-A585-426A-AA73-91967E44B1EF}" dt="2021-01-07T22:09:53.139" v="130" actId="2711"/>
        <pc:sldMkLst>
          <pc:docMk/>
          <pc:sldMk cId="3888250060" sldId="271"/>
        </pc:sldMkLst>
        <pc:spChg chg="mod">
          <ac:chgData name="Clara Passos" userId="d1a525958e0fb6f6" providerId="LiveId" clId="{1C0684EB-A585-426A-AA73-91967E44B1EF}" dt="2021-01-07T22:09:53.139" v="130" actId="2711"/>
          <ac:spMkLst>
            <pc:docMk/>
            <pc:sldMk cId="3888250060" sldId="271"/>
            <ac:spMk id="2" creationId="{2844A7E9-9398-4E82-BC21-F2F5D7868EFA}"/>
          </ac:spMkLst>
        </pc:spChg>
      </pc:sldChg>
      <pc:sldChg chg="modSp mod">
        <pc:chgData name="Clara Passos" userId="d1a525958e0fb6f6" providerId="LiveId" clId="{1C0684EB-A585-426A-AA73-91967E44B1EF}" dt="2021-01-07T22:10:25.302" v="149" actId="27636"/>
        <pc:sldMkLst>
          <pc:docMk/>
          <pc:sldMk cId="223386211" sldId="272"/>
        </pc:sldMkLst>
        <pc:spChg chg="mod">
          <ac:chgData name="Clara Passos" userId="d1a525958e0fb6f6" providerId="LiveId" clId="{1C0684EB-A585-426A-AA73-91967E44B1EF}" dt="2021-01-07T22:10:25.302" v="149" actId="27636"/>
          <ac:spMkLst>
            <pc:docMk/>
            <pc:sldMk cId="223386211" sldId="272"/>
            <ac:spMk id="3" creationId="{D9142FBA-A635-45B8-BF6A-C3CEF5C0437F}"/>
          </ac:spMkLst>
        </pc:spChg>
      </pc:sldChg>
      <pc:sldChg chg="modSp mod">
        <pc:chgData name="Clara Passos" userId="d1a525958e0fb6f6" providerId="LiveId" clId="{1C0684EB-A585-426A-AA73-91967E44B1EF}" dt="2021-01-07T22:10:40.569" v="153" actId="2711"/>
        <pc:sldMkLst>
          <pc:docMk/>
          <pc:sldMk cId="3715042569" sldId="273"/>
        </pc:sldMkLst>
        <pc:spChg chg="mod">
          <ac:chgData name="Clara Passos" userId="d1a525958e0fb6f6" providerId="LiveId" clId="{1C0684EB-A585-426A-AA73-91967E44B1EF}" dt="2021-01-07T22:10:40.569" v="153" actId="2711"/>
          <ac:spMkLst>
            <pc:docMk/>
            <pc:sldMk cId="3715042569" sldId="273"/>
            <ac:spMk id="3" creationId="{F3CF38A8-F8F8-4C3C-9503-E8407BDAE0AC}"/>
          </ac:spMkLst>
        </pc:spChg>
      </pc:sldChg>
      <pc:sldChg chg="modSp mod">
        <pc:chgData name="Clara Passos" userId="d1a525958e0fb6f6" providerId="LiveId" clId="{1C0684EB-A585-426A-AA73-91967E44B1EF}" dt="2021-01-07T22:11:25.230" v="162" actId="2711"/>
        <pc:sldMkLst>
          <pc:docMk/>
          <pc:sldMk cId="2185243591" sldId="275"/>
        </pc:sldMkLst>
        <pc:spChg chg="mod">
          <ac:chgData name="Clara Passos" userId="d1a525958e0fb6f6" providerId="LiveId" clId="{1C0684EB-A585-426A-AA73-91967E44B1EF}" dt="2021-01-07T22:10:50.457" v="156" actId="1076"/>
          <ac:spMkLst>
            <pc:docMk/>
            <pc:sldMk cId="2185243591" sldId="275"/>
            <ac:spMk id="2" creationId="{548FD22B-CDCD-4EB7-9C98-E11479047F9F}"/>
          </ac:spMkLst>
        </pc:spChg>
        <pc:spChg chg="mod">
          <ac:chgData name="Clara Passos" userId="d1a525958e0fb6f6" providerId="LiveId" clId="{1C0684EB-A585-426A-AA73-91967E44B1EF}" dt="2021-01-07T22:11:25.230" v="162" actId="2711"/>
          <ac:spMkLst>
            <pc:docMk/>
            <pc:sldMk cId="2185243591" sldId="275"/>
            <ac:spMk id="3" creationId="{8021B41F-47F6-49C6-B7F1-3D3D4CC7DBFB}"/>
          </ac:spMkLst>
        </pc:spChg>
      </pc:sldChg>
      <pc:sldChg chg="modSp mod">
        <pc:chgData name="Clara Passos" userId="d1a525958e0fb6f6" providerId="LiveId" clId="{1C0684EB-A585-426A-AA73-91967E44B1EF}" dt="2021-01-07T22:11:45.741" v="172" actId="2711"/>
        <pc:sldMkLst>
          <pc:docMk/>
          <pc:sldMk cId="3660812679" sldId="276"/>
        </pc:sldMkLst>
        <pc:spChg chg="mod">
          <ac:chgData name="Clara Passos" userId="d1a525958e0fb6f6" providerId="LiveId" clId="{1C0684EB-A585-426A-AA73-91967E44B1EF}" dt="2021-01-07T22:11:45.741" v="172" actId="2711"/>
          <ac:spMkLst>
            <pc:docMk/>
            <pc:sldMk cId="3660812679" sldId="276"/>
            <ac:spMk id="3" creationId="{E61A5E7A-2198-4F74-8640-36920D96DBCE}"/>
          </ac:spMkLst>
        </pc:spChg>
      </pc:sldChg>
      <pc:sldChg chg="modSp mod">
        <pc:chgData name="Clara Passos" userId="d1a525958e0fb6f6" providerId="LiveId" clId="{1C0684EB-A585-426A-AA73-91967E44B1EF}" dt="2021-01-07T22:12:05.739" v="177" actId="255"/>
        <pc:sldMkLst>
          <pc:docMk/>
          <pc:sldMk cId="199691462" sldId="277"/>
        </pc:sldMkLst>
        <pc:spChg chg="mod">
          <ac:chgData name="Clara Passos" userId="d1a525958e0fb6f6" providerId="LiveId" clId="{1C0684EB-A585-426A-AA73-91967E44B1EF}" dt="2021-01-07T22:12:05.739" v="177" actId="255"/>
          <ac:spMkLst>
            <pc:docMk/>
            <pc:sldMk cId="199691462" sldId="277"/>
            <ac:spMk id="3" creationId="{8021B41F-47F6-49C6-B7F1-3D3D4CC7DBFB}"/>
          </ac:spMkLst>
        </pc:spChg>
      </pc:sldChg>
      <pc:sldChg chg="modSp mod">
        <pc:chgData name="Clara Passos" userId="d1a525958e0fb6f6" providerId="LiveId" clId="{1C0684EB-A585-426A-AA73-91967E44B1EF}" dt="2021-01-07T22:12:33.746" v="188" actId="2711"/>
        <pc:sldMkLst>
          <pc:docMk/>
          <pc:sldMk cId="2761949656" sldId="278"/>
        </pc:sldMkLst>
        <pc:spChg chg="mod">
          <ac:chgData name="Clara Passos" userId="d1a525958e0fb6f6" providerId="LiveId" clId="{1C0684EB-A585-426A-AA73-91967E44B1EF}" dt="2021-01-07T22:12:33.746" v="188" actId="2711"/>
          <ac:spMkLst>
            <pc:docMk/>
            <pc:sldMk cId="2761949656" sldId="278"/>
            <ac:spMk id="3" creationId="{9E40878E-E9EF-416E-B442-63A56282360B}"/>
          </ac:spMkLst>
        </pc:spChg>
      </pc:sldChg>
      <pc:sldChg chg="del">
        <pc:chgData name="Clara Passos" userId="d1a525958e0fb6f6" providerId="LiveId" clId="{1C0684EB-A585-426A-AA73-91967E44B1EF}" dt="2021-01-07T22:12:41.137" v="189" actId="47"/>
        <pc:sldMkLst>
          <pc:docMk/>
          <pc:sldMk cId="3487152258" sldId="279"/>
        </pc:sldMkLst>
      </pc:sldChg>
      <pc:sldChg chg="modSp mod">
        <pc:chgData name="Clara Passos" userId="d1a525958e0fb6f6" providerId="LiveId" clId="{1C0684EB-A585-426A-AA73-91967E44B1EF}" dt="2021-01-07T22:13:35.994" v="201" actId="27636"/>
        <pc:sldMkLst>
          <pc:docMk/>
          <pc:sldMk cId="4274753692" sldId="280"/>
        </pc:sldMkLst>
        <pc:spChg chg="mod">
          <ac:chgData name="Clara Passos" userId="d1a525958e0fb6f6" providerId="LiveId" clId="{1C0684EB-A585-426A-AA73-91967E44B1EF}" dt="2021-01-07T22:13:35.994" v="201" actId="27636"/>
          <ac:spMkLst>
            <pc:docMk/>
            <pc:sldMk cId="4274753692" sldId="280"/>
            <ac:spMk id="3" creationId="{53E459FD-81DB-4C2E-9598-75CB491445A5}"/>
          </ac:spMkLst>
        </pc:spChg>
      </pc:sldChg>
      <pc:sldChg chg="del">
        <pc:chgData name="Clara Passos" userId="d1a525958e0fb6f6" providerId="LiveId" clId="{1C0684EB-A585-426A-AA73-91967E44B1EF}" dt="2021-01-07T22:13:40.408" v="202" actId="47"/>
        <pc:sldMkLst>
          <pc:docMk/>
          <pc:sldMk cId="1286451367" sldId="281"/>
        </pc:sldMkLst>
      </pc:sldChg>
      <pc:sldChg chg="modSp mod">
        <pc:chgData name="Clara Passos" userId="d1a525958e0fb6f6" providerId="LiveId" clId="{1C0684EB-A585-426A-AA73-91967E44B1EF}" dt="2021-01-07T22:14:10.071" v="217" actId="403"/>
        <pc:sldMkLst>
          <pc:docMk/>
          <pc:sldMk cId="1723236310" sldId="283"/>
        </pc:sldMkLst>
        <pc:spChg chg="mod">
          <ac:chgData name="Clara Passos" userId="d1a525958e0fb6f6" providerId="LiveId" clId="{1C0684EB-A585-426A-AA73-91967E44B1EF}" dt="2021-01-07T22:13:52.590" v="204" actId="14100"/>
          <ac:spMkLst>
            <pc:docMk/>
            <pc:sldMk cId="1723236310" sldId="283"/>
            <ac:spMk id="2" creationId="{0D22769E-975B-4BAB-92F1-10953030F3AD}"/>
          </ac:spMkLst>
        </pc:spChg>
        <pc:spChg chg="mod">
          <ac:chgData name="Clara Passos" userId="d1a525958e0fb6f6" providerId="LiveId" clId="{1C0684EB-A585-426A-AA73-91967E44B1EF}" dt="2021-01-07T22:14:10.071" v="217" actId="403"/>
          <ac:spMkLst>
            <pc:docMk/>
            <pc:sldMk cId="1723236310" sldId="283"/>
            <ac:spMk id="3" creationId="{9904483B-5A7E-4BA8-BCFE-92DF2BA90B79}"/>
          </ac:spMkLst>
        </pc:spChg>
      </pc:sldChg>
      <pc:sldChg chg="modSp mod">
        <pc:chgData name="Clara Passos" userId="d1a525958e0fb6f6" providerId="LiveId" clId="{1C0684EB-A585-426A-AA73-91967E44B1EF}" dt="2021-01-07T22:30:40.209" v="222" actId="2711"/>
        <pc:sldMkLst>
          <pc:docMk/>
          <pc:sldMk cId="1429699350" sldId="284"/>
        </pc:sldMkLst>
        <pc:spChg chg="mod">
          <ac:chgData name="Clara Passos" userId="d1a525958e0fb6f6" providerId="LiveId" clId="{1C0684EB-A585-426A-AA73-91967E44B1EF}" dt="2021-01-07T22:30:40.209" v="222" actId="2711"/>
          <ac:spMkLst>
            <pc:docMk/>
            <pc:sldMk cId="1429699350" sldId="284"/>
            <ac:spMk id="3" creationId="{527D3F54-C111-4F72-809A-7E0109451B49}"/>
          </ac:spMkLst>
        </pc:spChg>
      </pc:sldChg>
      <pc:sldChg chg="modSp mod">
        <pc:chgData name="Clara Passos" userId="d1a525958e0fb6f6" providerId="LiveId" clId="{1C0684EB-A585-426A-AA73-91967E44B1EF}" dt="2021-01-07T22:31:07.618" v="227" actId="2711"/>
        <pc:sldMkLst>
          <pc:docMk/>
          <pc:sldMk cId="2446472714" sldId="285"/>
        </pc:sldMkLst>
        <pc:spChg chg="mod">
          <ac:chgData name="Clara Passos" userId="d1a525958e0fb6f6" providerId="LiveId" clId="{1C0684EB-A585-426A-AA73-91967E44B1EF}" dt="2021-01-07T22:31:07.618" v="227" actId="2711"/>
          <ac:spMkLst>
            <pc:docMk/>
            <pc:sldMk cId="2446472714" sldId="285"/>
            <ac:spMk id="3" creationId="{F3CF38A8-F8F8-4C3C-9503-E8407BDAE0AC}"/>
          </ac:spMkLst>
        </pc:spChg>
      </pc:sldChg>
      <pc:sldChg chg="modSp mod">
        <pc:chgData name="Clara Passos" userId="d1a525958e0fb6f6" providerId="LiveId" clId="{1C0684EB-A585-426A-AA73-91967E44B1EF}" dt="2021-01-07T22:32:09.406" v="232" actId="2711"/>
        <pc:sldMkLst>
          <pc:docMk/>
          <pc:sldMk cId="344134640" sldId="286"/>
        </pc:sldMkLst>
        <pc:spChg chg="mod">
          <ac:chgData name="Clara Passos" userId="d1a525958e0fb6f6" providerId="LiveId" clId="{1C0684EB-A585-426A-AA73-91967E44B1EF}" dt="2021-01-07T22:32:09.406" v="232" actId="2711"/>
          <ac:spMkLst>
            <pc:docMk/>
            <pc:sldMk cId="344134640" sldId="286"/>
            <ac:spMk id="3" creationId="{7762A276-6BBA-4514-92FB-B44C14E97E74}"/>
          </ac:spMkLst>
        </pc:spChg>
      </pc:sldChg>
      <pc:sldChg chg="modSp mod">
        <pc:chgData name="Clara Passos" userId="d1a525958e0fb6f6" providerId="LiveId" clId="{1C0684EB-A585-426A-AA73-91967E44B1EF}" dt="2021-01-07T22:33:04.051" v="247" actId="255"/>
        <pc:sldMkLst>
          <pc:docMk/>
          <pc:sldMk cId="2818803432" sldId="287"/>
        </pc:sldMkLst>
        <pc:spChg chg="mod">
          <ac:chgData name="Clara Passos" userId="d1a525958e0fb6f6" providerId="LiveId" clId="{1C0684EB-A585-426A-AA73-91967E44B1EF}" dt="2021-01-07T22:33:04.051" v="247" actId="255"/>
          <ac:spMkLst>
            <pc:docMk/>
            <pc:sldMk cId="2818803432" sldId="287"/>
            <ac:spMk id="3" creationId="{5C019E4D-51AE-45BA-97FD-3F0B9E700C35}"/>
          </ac:spMkLst>
        </pc:spChg>
      </pc:sldChg>
      <pc:sldChg chg="modSp mod">
        <pc:chgData name="Clara Passos" userId="d1a525958e0fb6f6" providerId="LiveId" clId="{1C0684EB-A585-426A-AA73-91967E44B1EF}" dt="2021-01-07T22:32:22.847" v="237" actId="1076"/>
        <pc:sldMkLst>
          <pc:docMk/>
          <pc:sldMk cId="311651269" sldId="289"/>
        </pc:sldMkLst>
        <pc:spChg chg="mod">
          <ac:chgData name="Clara Passos" userId="d1a525958e0fb6f6" providerId="LiveId" clId="{1C0684EB-A585-426A-AA73-91967E44B1EF}" dt="2021-01-07T22:32:22.847" v="237" actId="1076"/>
          <ac:spMkLst>
            <pc:docMk/>
            <pc:sldMk cId="311651269" sldId="289"/>
            <ac:spMk id="3" creationId="{349F1D93-F6F5-433E-96C1-27E566218962}"/>
          </ac:spMkLst>
        </pc:spChg>
      </pc:sldChg>
      <pc:sldChg chg="modSp mod">
        <pc:chgData name="Clara Passos" userId="d1a525958e0fb6f6" providerId="LiveId" clId="{1C0684EB-A585-426A-AA73-91967E44B1EF}" dt="2021-01-07T22:32:41.572" v="242" actId="123"/>
        <pc:sldMkLst>
          <pc:docMk/>
          <pc:sldMk cId="3841706488" sldId="290"/>
        </pc:sldMkLst>
        <pc:spChg chg="mod">
          <ac:chgData name="Clara Passos" userId="d1a525958e0fb6f6" providerId="LiveId" clId="{1C0684EB-A585-426A-AA73-91967E44B1EF}" dt="2021-01-07T22:32:41.572" v="242" actId="123"/>
          <ac:spMkLst>
            <pc:docMk/>
            <pc:sldMk cId="3841706488" sldId="290"/>
            <ac:spMk id="3" creationId="{7762A276-6BBA-4514-92FB-B44C14E97E74}"/>
          </ac:spMkLst>
        </pc:spChg>
      </pc:sldChg>
      <pc:sldChg chg="modSp mod">
        <pc:chgData name="Clara Passos" userId="d1a525958e0fb6f6" providerId="LiveId" clId="{1C0684EB-A585-426A-AA73-91967E44B1EF}" dt="2021-01-07T22:33:22.075" v="252" actId="2711"/>
        <pc:sldMkLst>
          <pc:docMk/>
          <pc:sldMk cId="2242595129" sldId="293"/>
        </pc:sldMkLst>
        <pc:spChg chg="mod">
          <ac:chgData name="Clara Passos" userId="d1a525958e0fb6f6" providerId="LiveId" clId="{1C0684EB-A585-426A-AA73-91967E44B1EF}" dt="2021-01-07T22:33:14.526" v="249" actId="1076"/>
          <ac:spMkLst>
            <pc:docMk/>
            <pc:sldMk cId="2242595129" sldId="293"/>
            <ac:spMk id="2" creationId="{C60A0662-C293-4B62-BC6D-8A6BCD5D2ADA}"/>
          </ac:spMkLst>
        </pc:spChg>
        <pc:spChg chg="mod">
          <ac:chgData name="Clara Passos" userId="d1a525958e0fb6f6" providerId="LiveId" clId="{1C0684EB-A585-426A-AA73-91967E44B1EF}" dt="2021-01-07T22:33:22.075" v="252" actId="2711"/>
          <ac:spMkLst>
            <pc:docMk/>
            <pc:sldMk cId="2242595129" sldId="293"/>
            <ac:spMk id="3" creationId="{B6FF3448-A8E5-4414-B7B1-3CAC5509CD2C}"/>
          </ac:spMkLst>
        </pc:spChg>
      </pc:sldChg>
      <pc:sldChg chg="del">
        <pc:chgData name="Clara Passos" userId="d1a525958e0fb6f6" providerId="LiveId" clId="{1C0684EB-A585-426A-AA73-91967E44B1EF}" dt="2021-01-07T22:34:07.558" v="260" actId="47"/>
        <pc:sldMkLst>
          <pc:docMk/>
          <pc:sldMk cId="2386525018" sldId="294"/>
        </pc:sldMkLst>
      </pc:sldChg>
      <pc:sldChg chg="del">
        <pc:chgData name="Clara Passos" userId="d1a525958e0fb6f6" providerId="LiveId" clId="{1C0684EB-A585-426A-AA73-91967E44B1EF}" dt="2021-01-07T22:34:02.609" v="253" actId="47"/>
        <pc:sldMkLst>
          <pc:docMk/>
          <pc:sldMk cId="4121837781" sldId="295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930608899" sldId="296"/>
        </pc:sldMkLst>
      </pc:sldChg>
      <pc:sldChg chg="del">
        <pc:chgData name="Clara Passos" userId="d1a525958e0fb6f6" providerId="LiveId" clId="{1C0684EB-A585-426A-AA73-91967E44B1EF}" dt="2021-01-07T22:34:03.189" v="254" actId="47"/>
        <pc:sldMkLst>
          <pc:docMk/>
          <pc:sldMk cId="3180333313" sldId="296"/>
        </pc:sldMkLst>
      </pc:sldChg>
      <pc:sldChg chg="del">
        <pc:chgData name="Clara Passos" userId="d1a525958e0fb6f6" providerId="LiveId" clId="{1C0684EB-A585-426A-AA73-91967E44B1EF}" dt="2021-01-07T22:34:03.837" v="255" actId="47"/>
        <pc:sldMkLst>
          <pc:docMk/>
          <pc:sldMk cId="684100218" sldId="297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853122753" sldId="297"/>
        </pc:sldMkLst>
      </pc:sldChg>
      <pc:sldChg chg="del">
        <pc:chgData name="Clara Passos" userId="d1a525958e0fb6f6" providerId="LiveId" clId="{1C0684EB-A585-426A-AA73-91967E44B1EF}" dt="2021-01-07T22:34:04.379" v="256" actId="47"/>
        <pc:sldMkLst>
          <pc:docMk/>
          <pc:sldMk cId="3210161563" sldId="298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4068660784" sldId="298"/>
        </pc:sldMkLst>
      </pc:sldChg>
      <pc:sldChg chg="del">
        <pc:chgData name="Clara Passos" userId="d1a525958e0fb6f6" providerId="LiveId" clId="{1C0684EB-A585-426A-AA73-91967E44B1EF}" dt="2021-01-07T22:34:04.796" v="257" actId="47"/>
        <pc:sldMkLst>
          <pc:docMk/>
          <pc:sldMk cId="930608899" sldId="299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3669824137" sldId="299"/>
        </pc:sldMkLst>
      </pc:sldChg>
      <pc:sldChg chg="del">
        <pc:chgData name="Clara Passos" userId="d1a525958e0fb6f6" providerId="LiveId" clId="{1C0684EB-A585-426A-AA73-91967E44B1EF}" dt="2021-01-07T22:34:05.208" v="258" actId="47"/>
        <pc:sldMkLst>
          <pc:docMk/>
          <pc:sldMk cId="853122753" sldId="300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2680366900" sldId="300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611057565" sldId="301"/>
        </pc:sldMkLst>
      </pc:sldChg>
      <pc:sldChg chg="del">
        <pc:chgData name="Clara Passos" userId="d1a525958e0fb6f6" providerId="LiveId" clId="{1C0684EB-A585-426A-AA73-91967E44B1EF}" dt="2021-01-07T22:34:05.719" v="259" actId="47"/>
        <pc:sldMkLst>
          <pc:docMk/>
          <pc:sldMk cId="4068660784" sldId="301"/>
        </pc:sldMkLst>
      </pc:sldChg>
      <pc:sldChg chg="modSp mod">
        <pc:chgData name="Clara Passos" userId="d1a525958e0fb6f6" providerId="LiveId" clId="{1C0684EB-A585-426A-AA73-91967E44B1EF}" dt="2021-01-07T22:34:37.393" v="266" actId="123"/>
        <pc:sldMkLst>
          <pc:docMk/>
          <pc:sldMk cId="4145604196" sldId="304"/>
        </pc:sldMkLst>
        <pc:spChg chg="mod">
          <ac:chgData name="Clara Passos" userId="d1a525958e0fb6f6" providerId="LiveId" clId="{1C0684EB-A585-426A-AA73-91967E44B1EF}" dt="2021-01-07T22:34:37.393" v="266" actId="123"/>
          <ac:spMkLst>
            <pc:docMk/>
            <pc:sldMk cId="4145604196" sldId="304"/>
            <ac:spMk id="3" creationId="{F2C02A22-B2A0-461F-84B4-91C7ECB14949}"/>
          </ac:spMkLst>
        </pc:spChg>
      </pc:sldChg>
      <pc:sldChg chg="modSp mod">
        <pc:chgData name="Clara Passos" userId="d1a525958e0fb6f6" providerId="LiveId" clId="{1C0684EB-A585-426A-AA73-91967E44B1EF}" dt="2021-01-07T22:35:12.794" v="280" actId="404"/>
        <pc:sldMkLst>
          <pc:docMk/>
          <pc:sldMk cId="4016366606" sldId="306"/>
        </pc:sldMkLst>
        <pc:spChg chg="mod">
          <ac:chgData name="Clara Passos" userId="d1a525958e0fb6f6" providerId="LiveId" clId="{1C0684EB-A585-426A-AA73-91967E44B1EF}" dt="2021-01-07T22:35:12.794" v="280" actId="404"/>
          <ac:spMkLst>
            <pc:docMk/>
            <pc:sldMk cId="4016366606" sldId="306"/>
            <ac:spMk id="3" creationId="{B9BF63F0-2538-4D61-82DD-A79D60B9108B}"/>
          </ac:spMkLst>
        </pc:spChg>
      </pc:sldChg>
      <pc:sldChg chg="modSp mod">
        <pc:chgData name="Clara Passos" userId="d1a525958e0fb6f6" providerId="LiveId" clId="{1C0684EB-A585-426A-AA73-91967E44B1EF}" dt="2021-01-07T22:35:23.250" v="283" actId="2711"/>
        <pc:sldMkLst>
          <pc:docMk/>
          <pc:sldMk cId="1670414805" sldId="308"/>
        </pc:sldMkLst>
        <pc:spChg chg="mod">
          <ac:chgData name="Clara Passos" userId="d1a525958e0fb6f6" providerId="LiveId" clId="{1C0684EB-A585-426A-AA73-91967E44B1EF}" dt="2021-01-07T22:35:23.250" v="283" actId="2711"/>
          <ac:spMkLst>
            <pc:docMk/>
            <pc:sldMk cId="1670414805" sldId="308"/>
            <ac:spMk id="3" creationId="{CAEBE145-DB90-440D-9834-27EE1B600A8D}"/>
          </ac:spMkLst>
        </pc:spChg>
      </pc:sldChg>
      <pc:sldChg chg="modSp mod">
        <pc:chgData name="Clara Passos" userId="d1a525958e0fb6f6" providerId="LiveId" clId="{1C0684EB-A585-426A-AA73-91967E44B1EF}" dt="2021-01-07T22:35:34.080" v="286" actId="2711"/>
        <pc:sldMkLst>
          <pc:docMk/>
          <pc:sldMk cId="2039268645" sldId="310"/>
        </pc:sldMkLst>
        <pc:spChg chg="mod">
          <ac:chgData name="Clara Passos" userId="d1a525958e0fb6f6" providerId="LiveId" clId="{1C0684EB-A585-426A-AA73-91967E44B1EF}" dt="2021-01-07T22:35:34.080" v="286" actId="2711"/>
          <ac:spMkLst>
            <pc:docMk/>
            <pc:sldMk cId="2039268645" sldId="310"/>
            <ac:spMk id="3" creationId="{1F2015FF-01BA-46F0-9454-BD53752881D6}"/>
          </ac:spMkLst>
        </pc:spChg>
      </pc:sldChg>
      <pc:sldChg chg="modSp mod">
        <pc:chgData name="Clara Passos" userId="d1a525958e0fb6f6" providerId="LiveId" clId="{1C0684EB-A585-426A-AA73-91967E44B1EF}" dt="2021-01-07T22:35:52.238" v="291" actId="2711"/>
        <pc:sldMkLst>
          <pc:docMk/>
          <pc:sldMk cId="2740825360" sldId="312"/>
        </pc:sldMkLst>
        <pc:spChg chg="mod">
          <ac:chgData name="Clara Passos" userId="d1a525958e0fb6f6" providerId="LiveId" clId="{1C0684EB-A585-426A-AA73-91967E44B1EF}" dt="2021-01-07T22:35:52.238" v="291" actId="2711"/>
          <ac:spMkLst>
            <pc:docMk/>
            <pc:sldMk cId="2740825360" sldId="312"/>
            <ac:spMk id="3" creationId="{BDCA009B-2F72-4542-9E4A-FCB57C709F32}"/>
          </ac:spMkLst>
        </pc:spChg>
      </pc:sldChg>
      <pc:sldChg chg="modSp mod">
        <pc:chgData name="Clara Passos" userId="d1a525958e0fb6f6" providerId="LiveId" clId="{1C0684EB-A585-426A-AA73-91967E44B1EF}" dt="2021-01-07T22:36:05.716" v="294" actId="123"/>
        <pc:sldMkLst>
          <pc:docMk/>
          <pc:sldMk cId="346575405" sldId="314"/>
        </pc:sldMkLst>
        <pc:spChg chg="mod">
          <ac:chgData name="Clara Passos" userId="d1a525958e0fb6f6" providerId="LiveId" clId="{1C0684EB-A585-426A-AA73-91967E44B1EF}" dt="2021-01-07T22:36:05.716" v="294" actId="123"/>
          <ac:spMkLst>
            <pc:docMk/>
            <pc:sldMk cId="346575405" sldId="314"/>
            <ac:spMk id="3" creationId="{BDCA009B-2F72-4542-9E4A-FCB57C709F32}"/>
          </ac:spMkLst>
        </pc:spChg>
      </pc:sldChg>
      <pc:sldChg chg="modSp mod">
        <pc:chgData name="Clara Passos" userId="d1a525958e0fb6f6" providerId="LiveId" clId="{1C0684EB-A585-426A-AA73-91967E44B1EF}" dt="2021-01-07T22:36:20.754" v="297" actId="2711"/>
        <pc:sldMkLst>
          <pc:docMk/>
          <pc:sldMk cId="3990969732" sldId="316"/>
        </pc:sldMkLst>
        <pc:spChg chg="mod">
          <ac:chgData name="Clara Passos" userId="d1a525958e0fb6f6" providerId="LiveId" clId="{1C0684EB-A585-426A-AA73-91967E44B1EF}" dt="2021-01-07T22:36:20.754" v="297" actId="2711"/>
          <ac:spMkLst>
            <pc:docMk/>
            <pc:sldMk cId="3990969732" sldId="316"/>
            <ac:spMk id="3" creationId="{A3FC8F9C-DB37-4AB6-B84A-FD74AD7D9C53}"/>
          </ac:spMkLst>
        </pc:spChg>
      </pc:sldChg>
      <pc:sldChg chg="modSp mod">
        <pc:chgData name="Clara Passos" userId="d1a525958e0fb6f6" providerId="LiveId" clId="{1C0684EB-A585-426A-AA73-91967E44B1EF}" dt="2021-01-07T22:36:35.544" v="301" actId="2711"/>
        <pc:sldMkLst>
          <pc:docMk/>
          <pc:sldMk cId="839949503" sldId="318"/>
        </pc:sldMkLst>
        <pc:spChg chg="mod">
          <ac:chgData name="Clara Passos" userId="d1a525958e0fb6f6" providerId="LiveId" clId="{1C0684EB-A585-426A-AA73-91967E44B1EF}" dt="2021-01-07T22:36:35.544" v="301" actId="2711"/>
          <ac:spMkLst>
            <pc:docMk/>
            <pc:sldMk cId="839949503" sldId="318"/>
            <ac:spMk id="3" creationId="{12B72E27-A884-4172-AD41-72C5E1B3E8DD}"/>
          </ac:spMkLst>
        </pc:spChg>
      </pc:sldChg>
      <pc:sldChg chg="modSp mod">
        <pc:chgData name="Clara Passos" userId="d1a525958e0fb6f6" providerId="LiveId" clId="{1C0684EB-A585-426A-AA73-91967E44B1EF}" dt="2021-01-07T22:37:15.183" v="314" actId="27636"/>
        <pc:sldMkLst>
          <pc:docMk/>
          <pc:sldMk cId="2579523954" sldId="325"/>
        </pc:sldMkLst>
        <pc:spChg chg="mod">
          <ac:chgData name="Clara Passos" userId="d1a525958e0fb6f6" providerId="LiveId" clId="{1C0684EB-A585-426A-AA73-91967E44B1EF}" dt="2021-01-07T22:37:05.656" v="306" actId="1076"/>
          <ac:spMkLst>
            <pc:docMk/>
            <pc:sldMk cId="2579523954" sldId="325"/>
            <ac:spMk id="2" creationId="{6E0F9BE7-7638-47EF-B436-1D902313C1CF}"/>
          </ac:spMkLst>
        </pc:spChg>
        <pc:spChg chg="mod">
          <ac:chgData name="Clara Passos" userId="d1a525958e0fb6f6" providerId="LiveId" clId="{1C0684EB-A585-426A-AA73-91967E44B1EF}" dt="2021-01-07T22:37:15.183" v="314" actId="27636"/>
          <ac:spMkLst>
            <pc:docMk/>
            <pc:sldMk cId="2579523954" sldId="325"/>
            <ac:spMk id="3" creationId="{D29F52AE-1347-4E7B-A0E5-16DA67AE22FA}"/>
          </ac:spMkLst>
        </pc:spChg>
      </pc:sldChg>
      <pc:sldChg chg="modSp mod">
        <pc:chgData name="Clara Passos" userId="d1a525958e0fb6f6" providerId="LiveId" clId="{1C0684EB-A585-426A-AA73-91967E44B1EF}" dt="2021-01-07T22:37:48.904" v="338" actId="20577"/>
        <pc:sldMkLst>
          <pc:docMk/>
          <pc:sldMk cId="441910324" sldId="326"/>
        </pc:sldMkLst>
        <pc:spChg chg="mod">
          <ac:chgData name="Clara Passos" userId="d1a525958e0fb6f6" providerId="LiveId" clId="{1C0684EB-A585-426A-AA73-91967E44B1EF}" dt="2021-01-07T22:37:48.904" v="338" actId="20577"/>
          <ac:spMkLst>
            <pc:docMk/>
            <pc:sldMk cId="441910324" sldId="326"/>
            <ac:spMk id="3" creationId="{F3A602EC-F2A2-41F5-A0AD-88AF7169B7DA}"/>
          </ac:spMkLst>
        </pc:spChg>
      </pc:sldChg>
      <pc:sldChg chg="modSp mod">
        <pc:chgData name="Clara Passos" userId="d1a525958e0fb6f6" providerId="LiveId" clId="{1C0684EB-A585-426A-AA73-91967E44B1EF}" dt="2021-01-07T22:38:43.305" v="368" actId="27636"/>
        <pc:sldMkLst>
          <pc:docMk/>
          <pc:sldMk cId="3554283230" sldId="328"/>
        </pc:sldMkLst>
        <pc:spChg chg="mod">
          <ac:chgData name="Clara Passos" userId="d1a525958e0fb6f6" providerId="LiveId" clId="{1C0684EB-A585-426A-AA73-91967E44B1EF}" dt="2021-01-07T22:38:43.305" v="368" actId="27636"/>
          <ac:spMkLst>
            <pc:docMk/>
            <pc:sldMk cId="3554283230" sldId="328"/>
            <ac:spMk id="3" creationId="{EEE20F17-2B2A-4286-A912-56E93F225D0B}"/>
          </ac:spMkLst>
        </pc:spChg>
      </pc:sldChg>
      <pc:sldChg chg="modSp mod">
        <pc:chgData name="Clara Passos" userId="d1a525958e0fb6f6" providerId="LiveId" clId="{1C0684EB-A585-426A-AA73-91967E44B1EF}" dt="2021-01-07T22:39:33.287" v="391" actId="14100"/>
        <pc:sldMkLst>
          <pc:docMk/>
          <pc:sldMk cId="1600199741" sldId="330"/>
        </pc:sldMkLst>
        <pc:spChg chg="mod">
          <ac:chgData name="Clara Passos" userId="d1a525958e0fb6f6" providerId="LiveId" clId="{1C0684EB-A585-426A-AA73-91967E44B1EF}" dt="2021-01-07T22:39:33.287" v="391" actId="14100"/>
          <ac:spMkLst>
            <pc:docMk/>
            <pc:sldMk cId="1600199741" sldId="330"/>
            <ac:spMk id="3" creationId="{9D32412F-4756-4417-990D-591FCB839E0F}"/>
          </ac:spMkLst>
        </pc:spChg>
      </pc:sldChg>
      <pc:sldChg chg="modSp mod">
        <pc:chgData name="Clara Passos" userId="d1a525958e0fb6f6" providerId="LiveId" clId="{1C0684EB-A585-426A-AA73-91967E44B1EF}" dt="2021-01-07T22:38:06.097" v="343" actId="123"/>
        <pc:sldMkLst>
          <pc:docMk/>
          <pc:sldMk cId="3797651288" sldId="331"/>
        </pc:sldMkLst>
        <pc:spChg chg="mod">
          <ac:chgData name="Clara Passos" userId="d1a525958e0fb6f6" providerId="LiveId" clId="{1C0684EB-A585-426A-AA73-91967E44B1EF}" dt="2021-01-07T22:38:06.097" v="343" actId="123"/>
          <ac:spMkLst>
            <pc:docMk/>
            <pc:sldMk cId="3797651288" sldId="331"/>
            <ac:spMk id="3" creationId="{D29F52AE-1347-4E7B-A0E5-16DA67AE22FA}"/>
          </ac:spMkLst>
        </pc:spChg>
      </pc:sldChg>
      <pc:sldChg chg="modSp mod">
        <pc:chgData name="Clara Passos" userId="d1a525958e0fb6f6" providerId="LiveId" clId="{1C0684EB-A585-426A-AA73-91967E44B1EF}" dt="2021-01-07T22:39:03.160" v="373" actId="2711"/>
        <pc:sldMkLst>
          <pc:docMk/>
          <pc:sldMk cId="3323321486" sldId="332"/>
        </pc:sldMkLst>
        <pc:spChg chg="mod">
          <ac:chgData name="Clara Passos" userId="d1a525958e0fb6f6" providerId="LiveId" clId="{1C0684EB-A585-426A-AA73-91967E44B1EF}" dt="2021-01-07T22:39:03.160" v="373" actId="2711"/>
          <ac:spMkLst>
            <pc:docMk/>
            <pc:sldMk cId="3323321486" sldId="332"/>
            <ac:spMk id="3" creationId="{D29F52AE-1347-4E7B-A0E5-16DA67AE22FA}"/>
          </ac:spMkLst>
        </pc:spChg>
      </pc:sldChg>
      <pc:sldChg chg="modSp mod">
        <pc:chgData name="Clara Passos" userId="d1a525958e0fb6f6" providerId="LiveId" clId="{1C0684EB-A585-426A-AA73-91967E44B1EF}" dt="2021-01-07T22:39:47.933" v="399" actId="27636"/>
        <pc:sldMkLst>
          <pc:docMk/>
          <pc:sldMk cId="2230292566" sldId="333"/>
        </pc:sldMkLst>
        <pc:spChg chg="mod">
          <ac:chgData name="Clara Passos" userId="d1a525958e0fb6f6" providerId="LiveId" clId="{1C0684EB-A585-426A-AA73-91967E44B1EF}" dt="2021-01-07T22:39:47.933" v="399" actId="27636"/>
          <ac:spMkLst>
            <pc:docMk/>
            <pc:sldMk cId="2230292566" sldId="333"/>
            <ac:spMk id="3" creationId="{D29F52AE-1347-4E7B-A0E5-16DA67AE22FA}"/>
          </ac:spMkLst>
        </pc:spChg>
      </pc:sldChg>
      <pc:sldChg chg="modSp mod">
        <pc:chgData name="Clara Passos" userId="d1a525958e0fb6f6" providerId="LiveId" clId="{1C0684EB-A585-426A-AA73-91967E44B1EF}" dt="2021-01-07T22:40:15.046" v="419" actId="27636"/>
        <pc:sldMkLst>
          <pc:docMk/>
          <pc:sldMk cId="2903966657" sldId="334"/>
        </pc:sldMkLst>
        <pc:spChg chg="mod">
          <ac:chgData name="Clara Passos" userId="d1a525958e0fb6f6" providerId="LiveId" clId="{1C0684EB-A585-426A-AA73-91967E44B1EF}" dt="2021-01-07T22:40:15.046" v="419" actId="27636"/>
          <ac:spMkLst>
            <pc:docMk/>
            <pc:sldMk cId="2903966657" sldId="334"/>
            <ac:spMk id="3" creationId="{81565490-2F72-4F35-81A5-019782FBE779}"/>
          </ac:spMkLst>
        </pc:spChg>
      </pc:sldChg>
      <pc:sldChg chg="modSp mod">
        <pc:chgData name="Clara Passos" userId="d1a525958e0fb6f6" providerId="LiveId" clId="{1C0684EB-A585-426A-AA73-91967E44B1EF}" dt="2021-01-07T22:40:28.588" v="424" actId="123"/>
        <pc:sldMkLst>
          <pc:docMk/>
          <pc:sldMk cId="4134426988" sldId="335"/>
        </pc:sldMkLst>
        <pc:spChg chg="mod">
          <ac:chgData name="Clara Passos" userId="d1a525958e0fb6f6" providerId="LiveId" clId="{1C0684EB-A585-426A-AA73-91967E44B1EF}" dt="2021-01-07T22:40:28.588" v="424" actId="123"/>
          <ac:spMkLst>
            <pc:docMk/>
            <pc:sldMk cId="4134426988" sldId="335"/>
            <ac:spMk id="3" creationId="{D29F52AE-1347-4E7B-A0E5-16DA67AE22FA}"/>
          </ac:spMkLst>
        </pc:spChg>
      </pc:sldChg>
      <pc:sldChg chg="modSp add mod">
        <pc:chgData name="Clara Passos" userId="d1a525958e0fb6f6" providerId="LiveId" clId="{1C0684EB-A585-426A-AA73-91967E44B1EF}" dt="2021-01-02T21:33:53.522" v="2" actId="1076"/>
        <pc:sldMkLst>
          <pc:docMk/>
          <pc:sldMk cId="0" sldId="495"/>
        </pc:sldMkLst>
        <pc:spChg chg="mod">
          <ac:chgData name="Clara Passos" userId="d1a525958e0fb6f6" providerId="LiveId" clId="{1C0684EB-A585-426A-AA73-91967E44B1EF}" dt="2021-01-02T21:33:53.522" v="2" actId="1076"/>
          <ac:spMkLst>
            <pc:docMk/>
            <pc:sldMk cId="0" sldId="495"/>
            <ac:spMk id="77826" creationId="{57AD24FF-BC91-442D-8810-29A99DE7DC49}"/>
          </ac:spMkLst>
        </pc:spChg>
      </pc:sldChg>
      <pc:sldChg chg="add">
        <pc:chgData name="Clara Passos" userId="d1a525958e0fb6f6" providerId="LiveId" clId="{1C0684EB-A585-426A-AA73-91967E44B1EF}" dt="2021-01-02T21:33:42.982" v="0"/>
        <pc:sldMkLst>
          <pc:docMk/>
          <pc:sldMk cId="0" sldId="496"/>
        </pc:sldMkLst>
      </pc:sldChg>
      <pc:sldChg chg="add">
        <pc:chgData name="Clara Passos" userId="d1a525958e0fb6f6" providerId="LiveId" clId="{1C0684EB-A585-426A-AA73-91967E44B1EF}" dt="2021-01-02T21:33:42.982" v="0"/>
        <pc:sldMkLst>
          <pc:docMk/>
          <pc:sldMk cId="0" sldId="497"/>
        </pc:sldMkLst>
      </pc:sldChg>
      <pc:sldChg chg="add">
        <pc:chgData name="Clara Passos" userId="d1a525958e0fb6f6" providerId="LiveId" clId="{1C0684EB-A585-426A-AA73-91967E44B1EF}" dt="2021-01-02T21:33:42.982" v="0"/>
        <pc:sldMkLst>
          <pc:docMk/>
          <pc:sldMk cId="0" sldId="498"/>
        </pc:sldMkLst>
      </pc:sldChg>
      <pc:sldChg chg="add">
        <pc:chgData name="Clara Passos" userId="d1a525958e0fb6f6" providerId="LiveId" clId="{1C0684EB-A585-426A-AA73-91967E44B1EF}" dt="2021-01-02T21:33:42.982" v="0"/>
        <pc:sldMkLst>
          <pc:docMk/>
          <pc:sldMk cId="0" sldId="544"/>
        </pc:sldMkLst>
      </pc:sldChg>
      <pc:sldChg chg="add">
        <pc:chgData name="Clara Passos" userId="d1a525958e0fb6f6" providerId="LiveId" clId="{1C0684EB-A585-426A-AA73-91967E44B1EF}" dt="2021-01-07T22:03:29.135" v="47"/>
        <pc:sldMkLst>
          <pc:docMk/>
          <pc:sldMk cId="1083820849" sldId="545"/>
        </pc:sldMkLst>
      </pc:sldChg>
      <pc:sldChg chg="modSp add mod">
        <pc:chgData name="Clara Passos" userId="d1a525958e0fb6f6" providerId="LiveId" clId="{1C0684EB-A585-426A-AA73-91967E44B1EF}" dt="2021-01-07T22:04:00.324" v="52"/>
        <pc:sldMkLst>
          <pc:docMk/>
          <pc:sldMk cId="3764752613" sldId="546"/>
        </pc:sldMkLst>
        <pc:spChg chg="mod">
          <ac:chgData name="Clara Passos" userId="d1a525958e0fb6f6" providerId="LiveId" clId="{1C0684EB-A585-426A-AA73-91967E44B1EF}" dt="2021-01-07T22:04:00.324" v="52"/>
          <ac:spMkLst>
            <pc:docMk/>
            <pc:sldMk cId="3764752613" sldId="546"/>
            <ac:spMk id="3" creationId="{534BABB7-F597-4888-8EEB-0FB434FC0667}"/>
          </ac:spMkLst>
        </pc:spChg>
      </pc:sldChg>
      <pc:sldChg chg="modSp add mod">
        <pc:chgData name="Clara Passos" userId="d1a525958e0fb6f6" providerId="LiveId" clId="{1C0684EB-A585-426A-AA73-91967E44B1EF}" dt="2021-01-07T22:04:14.122" v="54"/>
        <pc:sldMkLst>
          <pc:docMk/>
          <pc:sldMk cId="3726594981" sldId="547"/>
        </pc:sldMkLst>
        <pc:spChg chg="mod">
          <ac:chgData name="Clara Passos" userId="d1a525958e0fb6f6" providerId="LiveId" clId="{1C0684EB-A585-426A-AA73-91967E44B1EF}" dt="2021-01-07T22:04:14.122" v="54"/>
          <ac:spMkLst>
            <pc:docMk/>
            <pc:sldMk cId="3726594981" sldId="547"/>
            <ac:spMk id="3" creationId="{534BABB7-F597-4888-8EEB-0FB434FC0667}"/>
          </ac:spMkLst>
        </pc:spChg>
      </pc:sldChg>
      <pc:sldChg chg="modSp add mod">
        <pc:chgData name="Clara Passos" userId="d1a525958e0fb6f6" providerId="LiveId" clId="{1C0684EB-A585-426A-AA73-91967E44B1EF}" dt="2021-01-07T22:04:51.965" v="56"/>
        <pc:sldMkLst>
          <pc:docMk/>
          <pc:sldMk cId="3948032193" sldId="548"/>
        </pc:sldMkLst>
        <pc:spChg chg="mod">
          <ac:chgData name="Clara Passos" userId="d1a525958e0fb6f6" providerId="LiveId" clId="{1C0684EB-A585-426A-AA73-91967E44B1EF}" dt="2021-01-07T22:04:51.965" v="56"/>
          <ac:spMkLst>
            <pc:docMk/>
            <pc:sldMk cId="3948032193" sldId="548"/>
            <ac:spMk id="3" creationId="{534BABB7-F597-4888-8EEB-0FB434FC0667}"/>
          </ac:spMkLst>
        </pc:spChg>
      </pc:sldChg>
      <pc:sldChg chg="modSp add mod">
        <pc:chgData name="Clara Passos" userId="d1a525958e0fb6f6" providerId="LiveId" clId="{1C0684EB-A585-426A-AA73-91967E44B1EF}" dt="2021-01-07T22:04:59.030" v="58"/>
        <pc:sldMkLst>
          <pc:docMk/>
          <pc:sldMk cId="3259719719" sldId="549"/>
        </pc:sldMkLst>
        <pc:spChg chg="mod">
          <ac:chgData name="Clara Passos" userId="d1a525958e0fb6f6" providerId="LiveId" clId="{1C0684EB-A585-426A-AA73-91967E44B1EF}" dt="2021-01-07T22:04:59.030" v="58"/>
          <ac:spMkLst>
            <pc:docMk/>
            <pc:sldMk cId="3259719719" sldId="549"/>
            <ac:spMk id="3" creationId="{534BABB7-F597-4888-8EEB-0FB434FC0667}"/>
          </ac:spMkLst>
        </pc:spChg>
      </pc:sldChg>
      <pc:sldChg chg="add del">
        <pc:chgData name="Clara Passos" userId="d1a525958e0fb6f6" providerId="LiveId" clId="{1C0684EB-A585-426A-AA73-91967E44B1EF}" dt="2021-01-07T22:05:08.951" v="59" actId="47"/>
        <pc:sldMkLst>
          <pc:docMk/>
          <pc:sldMk cId="1198339067" sldId="550"/>
        </pc:sldMkLst>
      </pc:sldChg>
      <pc:sldChg chg="delSp modSp new mod">
        <pc:chgData name="Clara Passos" userId="d1a525958e0fb6f6" providerId="LiveId" clId="{1C0684EB-A585-426A-AA73-91967E44B1EF}" dt="2021-01-07T22:07:43.462" v="94" actId="2711"/>
        <pc:sldMkLst>
          <pc:docMk/>
          <pc:sldMk cId="4119398643" sldId="550"/>
        </pc:sldMkLst>
        <pc:spChg chg="del">
          <ac:chgData name="Clara Passos" userId="d1a525958e0fb6f6" providerId="LiveId" clId="{1C0684EB-A585-426A-AA73-91967E44B1EF}" dt="2021-01-07T22:06:38.213" v="76" actId="478"/>
          <ac:spMkLst>
            <pc:docMk/>
            <pc:sldMk cId="4119398643" sldId="550"/>
            <ac:spMk id="2" creationId="{D334BF15-2F7C-4186-BF8A-FA8349314D09}"/>
          </ac:spMkLst>
        </pc:spChg>
        <pc:spChg chg="mod">
          <ac:chgData name="Clara Passos" userId="d1a525958e0fb6f6" providerId="LiveId" clId="{1C0684EB-A585-426A-AA73-91967E44B1EF}" dt="2021-01-07T22:07:43.462" v="94" actId="2711"/>
          <ac:spMkLst>
            <pc:docMk/>
            <pc:sldMk cId="4119398643" sldId="550"/>
            <ac:spMk id="3" creationId="{8F99CB22-B933-4223-B8DA-4E319D0EDDA7}"/>
          </ac:spMkLst>
        </pc:spChg>
      </pc:sldChg>
      <pc:sldChg chg="delSp modSp new mod">
        <pc:chgData name="Clara Passos" userId="d1a525958e0fb6f6" providerId="LiveId" clId="{1C0684EB-A585-426A-AA73-91967E44B1EF}" dt="2021-01-07T22:09:06.966" v="119" actId="2711"/>
        <pc:sldMkLst>
          <pc:docMk/>
          <pc:sldMk cId="2810746887" sldId="551"/>
        </pc:sldMkLst>
        <pc:spChg chg="del">
          <ac:chgData name="Clara Passos" userId="d1a525958e0fb6f6" providerId="LiveId" clId="{1C0684EB-A585-426A-AA73-91967E44B1EF}" dt="2021-01-07T22:08:47.289" v="111" actId="478"/>
          <ac:spMkLst>
            <pc:docMk/>
            <pc:sldMk cId="2810746887" sldId="551"/>
            <ac:spMk id="2" creationId="{5B2908AA-64B9-4A3A-A500-1A8574FB14BD}"/>
          </ac:spMkLst>
        </pc:spChg>
        <pc:spChg chg="mod">
          <ac:chgData name="Clara Passos" userId="d1a525958e0fb6f6" providerId="LiveId" clId="{1C0684EB-A585-426A-AA73-91967E44B1EF}" dt="2021-01-07T22:09:06.966" v="119" actId="2711"/>
          <ac:spMkLst>
            <pc:docMk/>
            <pc:sldMk cId="2810746887" sldId="551"/>
            <ac:spMk id="3" creationId="{61F09EE2-0BD6-4D7D-A7CB-8171492CC1B7}"/>
          </ac:spMkLst>
        </pc:spChg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4121837781" sldId="555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3180333313" sldId="556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684100218" sldId="557"/>
        </pc:sldMkLst>
      </pc:sldChg>
      <pc:sldChg chg="add">
        <pc:chgData name="Clara Passos" userId="d1a525958e0fb6f6" providerId="LiveId" clId="{1C0684EB-A585-426A-AA73-91967E44B1EF}" dt="2021-01-07T22:34:11.492" v="261"/>
        <pc:sldMkLst>
          <pc:docMk/>
          <pc:sldMk cId="3210161563" sldId="5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41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28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9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97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02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3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00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51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48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9EE5-1F29-41A1-938F-BC0FE1D3EF24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1DD5-EEA5-442A-AA60-497EB63F4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9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779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DOMINGO DO TEMPO COMUM</a:t>
            </a:r>
            <a:b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Domingo da Palavra de Deus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83" y="162684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 novo ao Senhor que é Deus canta, agora, ó terra inteira! No seu santo Templo brilham majestade e beleza!</a:t>
            </a:r>
          </a:p>
        </p:txBody>
      </p:sp>
    </p:spTree>
    <p:extLst>
      <p:ext uri="{BB962C8B-B14F-4D97-AF65-F5344CB8AC3E}">
        <p14:creationId xmlns:p14="http://schemas.microsoft.com/office/powerpoint/2010/main" val="394803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64D0B7-F05E-45EA-9B89-41F35CBE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12035"/>
            <a:ext cx="8719930" cy="6387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Ninguém feche o coração</a:t>
            </a:r>
            <a:b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Escutemos sua voz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ão sejamos tão ingratos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 e qual nossos avós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ereçamos o que Ele Tem guardado para nós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6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83" y="162684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 novo ao Senhor que é Deus canta, agora, ó terra inteira! No seu santo Templo brilham majestade e beleza!</a:t>
            </a:r>
          </a:p>
        </p:txBody>
      </p:sp>
    </p:spTree>
    <p:extLst>
      <p:ext uri="{BB962C8B-B14F-4D97-AF65-F5344CB8AC3E}">
        <p14:creationId xmlns:p14="http://schemas.microsoft.com/office/powerpoint/2010/main" val="325971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FF836-3A45-4F08-80A3-2C4C1619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6B0BC4-9CF8-4FFD-9E24-DA574A79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687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274E3-1D48-4D41-9D52-58B0242F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3092"/>
            <a:ext cx="7886700" cy="840822"/>
          </a:xfrm>
        </p:spPr>
        <p:txBody>
          <a:bodyPr>
            <a:normAutofit/>
          </a:bodyPr>
          <a:lstStyle/>
          <a:p>
            <a:pPr algn="ctr"/>
            <a:r>
              <a:rPr lang="pt-BR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da Profecia de Jonas 3,1-5.10</a:t>
            </a:r>
            <a:endParaRPr lang="pt-BR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CB940A-8332-4BEC-9015-E35FC246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993914"/>
            <a:ext cx="8892208" cy="57109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palavra do Senhor foi dirigida a Jonas, pela segunda vez: Levanta-te e põe-te a caminho da grande cidade de Nínive e anuncia-lhe a mensagem que eu te vou confiar.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6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9CB22-B933-4223-B8DA-4E319D0E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518" y="288235"/>
            <a:ext cx="8547652" cy="6281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Jonas pôs-se a caminho de Nínive, conforme a ordem do Senhor. </a:t>
            </a: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Ora, Nínive era uma cidade muito grande; eram necessários três dias para ser atravessada. </a:t>
            </a:r>
          </a:p>
          <a:p>
            <a:pPr marL="0" indent="0" algn="ctr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9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F09EE2-0BD6-4D7D-A7CB-8171492CC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305017"/>
            <a:ext cx="8343072" cy="4871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0" lang="pt-BR" sz="6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Jonas entrou na cidade, percorrendo o caminho de um dia; pregava ao povo, dizendo: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46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4A7E9-9398-4E82-BC21-F2F5D786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145774"/>
            <a:ext cx="8865705" cy="6162261"/>
          </a:xfrm>
        </p:spPr>
        <p:txBody>
          <a:bodyPr>
            <a:noAutofit/>
          </a:bodyPr>
          <a:lstStyle/>
          <a:p>
            <a:pPr algn="ctr"/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'Ainda quarenta dias, e Nínive será destruída’. Os ninivitas acreditaram em Deus; aceitaram fazer jejum, e vestiram sacos, desde o superior ao inferior.</a:t>
            </a:r>
          </a:p>
        </p:txBody>
      </p:sp>
    </p:spTree>
    <p:extLst>
      <p:ext uri="{BB962C8B-B14F-4D97-AF65-F5344CB8AC3E}">
        <p14:creationId xmlns:p14="http://schemas.microsoft.com/office/powerpoint/2010/main" val="388825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142FBA-A635-45B8-BF6A-C3CEF5C04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72277"/>
            <a:ext cx="8733182" cy="64803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Vendo Deus as suas obras de conversão e que os ninivitas se afastavam do mau caminho, compadeceu-se e suspendeu o mal que tinha ameaçado fazer-lhes, e não o fez.</a:t>
            </a:r>
          </a:p>
        </p:txBody>
      </p:sp>
    </p:spTree>
    <p:extLst>
      <p:ext uri="{BB962C8B-B14F-4D97-AF65-F5344CB8AC3E}">
        <p14:creationId xmlns:p14="http://schemas.microsoft.com/office/powerpoint/2010/main" val="223386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015230"/>
            <a:ext cx="8303315" cy="4254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7150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38C4F-2237-46BF-8C75-47279684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FEE55-002E-4373-91BD-1D66D6836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746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FD22B-CDCD-4EB7-9C98-E11479047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342"/>
            <a:ext cx="7886700" cy="708301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24(25)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21B41F-47F6-49C6-B7F1-3D3D4CC7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580225"/>
            <a:ext cx="8746435" cy="4926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vossa verdade me oriente e me conduza!</a:t>
            </a:r>
          </a:p>
        </p:txBody>
      </p:sp>
    </p:spTree>
    <p:extLst>
      <p:ext uri="{BB962C8B-B14F-4D97-AF65-F5344CB8AC3E}">
        <p14:creationId xmlns:p14="http://schemas.microsoft.com/office/powerpoint/2010/main" val="2185243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1A5E7A-2198-4F74-8640-36920D96D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0" y="185530"/>
            <a:ext cx="7886700" cy="54480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 e fazei-me conhecer a vossa estrada! Vossa verdade me oriente e me conduza, porque sois o Deus da minha salvação.</a:t>
            </a:r>
          </a:p>
        </p:txBody>
      </p:sp>
    </p:spTree>
    <p:extLst>
      <p:ext uri="{BB962C8B-B14F-4D97-AF65-F5344CB8AC3E}">
        <p14:creationId xmlns:p14="http://schemas.microsoft.com/office/powerpoint/2010/main" val="3660812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21B41F-47F6-49C6-B7F1-3D3D4CC7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594" y="1287262"/>
            <a:ext cx="8276811" cy="5110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vossa verdade me oriente e me conduza!</a:t>
            </a:r>
          </a:p>
        </p:txBody>
      </p:sp>
    </p:spTree>
    <p:extLst>
      <p:ext uri="{BB962C8B-B14F-4D97-AF65-F5344CB8AC3E}">
        <p14:creationId xmlns:p14="http://schemas.microsoft.com/office/powerpoint/2010/main" val="199691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0878E-E9EF-416E-B442-63A562823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71" y="230818"/>
            <a:ext cx="8447932" cy="5429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Recordai, Senhor meu Deus, vossa ternura e a vossa compaixão que são eternas! De mim lembrai-vos, porque sois misericórdia e sois bondade sem limites, ó Senhor!</a:t>
            </a:r>
          </a:p>
        </p:txBody>
      </p:sp>
    </p:spTree>
    <p:extLst>
      <p:ext uri="{BB962C8B-B14F-4D97-AF65-F5344CB8AC3E}">
        <p14:creationId xmlns:p14="http://schemas.microsoft.com/office/powerpoint/2010/main" val="2761949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21B41F-47F6-49C6-B7F1-3D3D4CC7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594" y="1118586"/>
            <a:ext cx="8276811" cy="527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vossa verdade me oriente e me conduza!</a:t>
            </a:r>
          </a:p>
        </p:txBody>
      </p:sp>
    </p:spTree>
    <p:extLst>
      <p:ext uri="{BB962C8B-B14F-4D97-AF65-F5344CB8AC3E}">
        <p14:creationId xmlns:p14="http://schemas.microsoft.com/office/powerpoint/2010/main" val="340377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E459FD-81DB-4C2E-9598-75CB49144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16" y="566899"/>
            <a:ext cx="8772167" cy="5724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é piedade e retidão, e reconduz ao bom caminho os pecadores. Ele dirige os humildes na justiça, e aos pobres ele ensina o seu caminho.</a:t>
            </a:r>
          </a:p>
        </p:txBody>
      </p:sp>
    </p:spTree>
    <p:extLst>
      <p:ext uri="{BB962C8B-B14F-4D97-AF65-F5344CB8AC3E}">
        <p14:creationId xmlns:p14="http://schemas.microsoft.com/office/powerpoint/2010/main" val="4274753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21B41F-47F6-49C6-B7F1-3D3D4CC7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594" y="459788"/>
            <a:ext cx="8276811" cy="5938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Mostrai-me, ó Senhor, vossos caminhos,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vossa verdade me oriente e me conduza!</a:t>
            </a:r>
          </a:p>
        </p:txBody>
      </p:sp>
    </p:spTree>
    <p:extLst>
      <p:ext uri="{BB962C8B-B14F-4D97-AF65-F5344CB8AC3E}">
        <p14:creationId xmlns:p14="http://schemas.microsoft.com/office/powerpoint/2010/main" val="1751163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3097B-D03F-46C3-8E9A-9CD84702D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6CA5F4-AF51-4767-ABC1-C71C55001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084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2769E-975B-4BAB-92F1-10953030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4152"/>
            <a:ext cx="7886700" cy="37699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da Primeira Carta de São Paulo aos Coríntios 7,29-31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04483B-5A7E-4BA8-BCFE-92DF2BA90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033670"/>
            <a:ext cx="8859915" cy="51167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digo, irmãos: o tempo está abreviado. Então que, doravante, os que têm mulher vivam como se não tivessem mulher; e os que choram, como se não chorassem, e os que estão alegres,</a:t>
            </a:r>
          </a:p>
        </p:txBody>
      </p:sp>
    </p:spTree>
    <p:extLst>
      <p:ext uri="{BB962C8B-B14F-4D97-AF65-F5344CB8AC3E}">
        <p14:creationId xmlns:p14="http://schemas.microsoft.com/office/powerpoint/2010/main" val="172323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7D3F54-C111-4F72-809A-7E010945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185530"/>
            <a:ext cx="8719931" cy="58681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se não estivessem alegres; e os que fazem compras, como se não possuíssem coisa alguma; e os que usam do mundo, como se dele não estivessem gozando. Pois a figura deste mundo passa.</a:t>
            </a:r>
          </a:p>
        </p:txBody>
      </p:sp>
    </p:spTree>
    <p:extLst>
      <p:ext uri="{BB962C8B-B14F-4D97-AF65-F5344CB8AC3E}">
        <p14:creationId xmlns:p14="http://schemas.microsoft.com/office/powerpoint/2010/main" val="1429699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90" y="1695634"/>
            <a:ext cx="8329820" cy="4322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2446472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8D258-7A69-40C0-A1A8-3DE7698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E2D0AE-8188-4B1C-BEDF-621843F1A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484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2A276-6BBA-4514-92FB-B44C14E9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2086251"/>
            <a:ext cx="8860687" cy="4090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 </a:t>
            </a:r>
          </a:p>
        </p:txBody>
      </p:sp>
    </p:spTree>
    <p:extLst>
      <p:ext uri="{BB962C8B-B14F-4D97-AF65-F5344CB8AC3E}">
        <p14:creationId xmlns:p14="http://schemas.microsoft.com/office/powerpoint/2010/main" val="344134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F1D93-F6F5-433E-96C1-27E566218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313895"/>
            <a:ext cx="8515350" cy="4902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Reino do céu está perto! Convertei-vos, irmãos, é preciso! Crede todos no Evangelho</a:t>
            </a:r>
          </a:p>
        </p:txBody>
      </p:sp>
    </p:spTree>
    <p:extLst>
      <p:ext uri="{BB962C8B-B14F-4D97-AF65-F5344CB8AC3E}">
        <p14:creationId xmlns:p14="http://schemas.microsoft.com/office/powerpoint/2010/main" val="311651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2A276-6BBA-4514-92FB-B44C14E9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2041863"/>
            <a:ext cx="8811795" cy="41350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 </a:t>
            </a:r>
          </a:p>
        </p:txBody>
      </p:sp>
    </p:spTree>
    <p:extLst>
      <p:ext uri="{BB962C8B-B14F-4D97-AF65-F5344CB8AC3E}">
        <p14:creationId xmlns:p14="http://schemas.microsoft.com/office/powerpoint/2010/main" val="3841706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A8272-315A-4E88-9811-3771B6DB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DF0FC-EC1C-494C-A301-9FBFFEB9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927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019E4D-51AE-45BA-97FD-3F0B9E700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94" y="2325949"/>
            <a:ext cx="8513677" cy="2181239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Evangelho - Mc 1,14-20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803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C1C79-DE34-4D9E-824D-9AD14E85A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7DA5FE-FAD9-4F77-8DA0-E53ACFDF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356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A0662-C293-4B62-BC6D-8A6BCD5D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6344"/>
            <a:ext cx="7886700" cy="681796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FF3448-A8E5-4414-B7B1-3CAC5509C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2192784"/>
            <a:ext cx="8878442" cy="3984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Senhor,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vosso povo!</a:t>
            </a:r>
          </a:p>
        </p:txBody>
      </p:sp>
    </p:spTree>
    <p:extLst>
      <p:ext uri="{BB962C8B-B14F-4D97-AF65-F5344CB8AC3E}">
        <p14:creationId xmlns:p14="http://schemas.microsoft.com/office/powerpoint/2010/main" val="224259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12" y="1812372"/>
            <a:ext cx="867437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54D6C0B-6C25-46BF-B6A2-F52F5648D05C}"/>
              </a:ext>
            </a:extLst>
          </p:cNvPr>
          <p:cNvSpPr txBox="1"/>
          <p:nvPr/>
        </p:nvSpPr>
        <p:spPr>
          <a:xfrm>
            <a:off x="0" y="1812372"/>
            <a:ext cx="9144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t-BR" sz="7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</a:t>
            </a:r>
          </a:p>
          <a:p>
            <a:pPr marL="0" indent="0" algn="ctr">
              <a:buNone/>
            </a:pPr>
            <a:r>
              <a:rPr lang="pt-BR" sz="7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Filho do Pai!</a:t>
            </a:r>
          </a:p>
          <a:p>
            <a:pPr marL="0" indent="0" algn="ctr">
              <a:buNone/>
            </a:pPr>
            <a:r>
              <a:rPr lang="pt-BR" sz="7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Dá-nos tua Paz!</a:t>
            </a:r>
            <a:endParaRPr lang="pt-BR" sz="7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2100A-0C5A-4A93-B1F4-858AFDAB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7987DF-55B6-454F-913F-9D279445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747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934"/>
            <a:ext cx="7886700" cy="642039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552575"/>
            <a:ext cx="8438736" cy="47819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vós, Senhor, apresentamos estes dons:  o pão e o vinho, aleluia!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27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219200"/>
            <a:ext cx="8547652" cy="5194851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 poderei retribuir ao Senhor Deus por tudo aquilo que ele fez em meu favor?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277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866899"/>
            <a:ext cx="8792817" cy="47326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vós, Senhor, apresentamos estes dons: </a:t>
            </a:r>
            <a:b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pão e o vinho, aleluia!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58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13F3D-9D03-41DF-A420-55143FE9F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704975"/>
            <a:ext cx="8613913" cy="4868103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Elevo o cálice da minha salvação, invocando o nome santo do Senhor.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2276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390650"/>
            <a:ext cx="8653670" cy="5169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vós, Senhor, apresentamos estes dons: o pão e o vinho, aleluia!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3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2C9F57-54F7-4271-9620-396C9A922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657350"/>
            <a:ext cx="8680174" cy="4955486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Vou cumprir minhas promessas ao Senhor na presença de seu povo reunido.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06773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676399"/>
            <a:ext cx="8693426" cy="49364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vós, Senhor, apresentamos estes dons:  o pão e o vinho, aleluia!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761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282B69-A5E6-4F31-A357-7B6359E0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552575"/>
            <a:ext cx="8449090" cy="5020503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 isso oferto um sacrifício de louvor, invocando o nome santo do Senhor.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597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685924"/>
            <a:ext cx="8276811" cy="41440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vós, Senhor, apresentamos estes dons:  o pão e o vinho, aleluia!</a:t>
            </a:r>
          </a:p>
          <a:p>
            <a:pPr marL="0" indent="0" algn="ctr">
              <a:buNone/>
            </a:pP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7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BE94F-394F-44AC-BBC7-E1D5D206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896F16-5B6F-4B7F-BB73-81DF723AF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726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DE32D-5FB8-477D-ABFA-B8CF99AE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28C574-9D29-4554-8E55-9BB43F06A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057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220FA0-50D9-4FAF-8C2C-B8F7CA70A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2457449"/>
            <a:ext cx="9027886" cy="3719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AÇÃO DE GRAÇAS</a:t>
            </a:r>
          </a:p>
        </p:txBody>
      </p:sp>
    </p:spTree>
    <p:extLst>
      <p:ext uri="{BB962C8B-B14F-4D97-AF65-F5344CB8AC3E}">
        <p14:creationId xmlns:p14="http://schemas.microsoft.com/office/powerpoint/2010/main" val="3880278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089F5-9D7C-4884-9A0A-7F411429F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F937CF-F5CA-4B39-A1D6-07587838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4585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92EB60-03D8-4377-9F78-EDCC03AB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2390775"/>
            <a:ext cx="8850993" cy="37861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Nós te damos muitas graças, te louvamos, ó Senhor.</a:t>
            </a:r>
          </a:p>
        </p:txBody>
      </p:sp>
    </p:spTree>
    <p:extLst>
      <p:ext uri="{BB962C8B-B14F-4D97-AF65-F5344CB8AC3E}">
        <p14:creationId xmlns:p14="http://schemas.microsoft.com/office/powerpoint/2010/main" val="2637779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3106D-4F9D-4A71-8A02-0060D839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45DC90-3BBA-436D-83A7-F52990A67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2747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92EB60-03D8-4377-9F78-EDCC03AB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2257425"/>
            <a:ext cx="8765268" cy="3919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Nós te damos muitas graças, te louvamos, ó Senhor.</a:t>
            </a:r>
          </a:p>
        </p:txBody>
      </p:sp>
    </p:spTree>
    <p:extLst>
      <p:ext uri="{BB962C8B-B14F-4D97-AF65-F5344CB8AC3E}">
        <p14:creationId xmlns:p14="http://schemas.microsoft.com/office/powerpoint/2010/main" val="9642177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5705E-88BC-41F3-B76C-8F3EF485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DB76D-23B7-4D19-BFE9-DA164FBDF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3701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69E83D-24C1-4F86-8A84-ACF1B5D0A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381249"/>
            <a:ext cx="8312150" cy="3795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Ass.:</a:t>
            </a:r>
            <a:r>
              <a:rPr lang="pt-BR" alt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Nós te damos muitas graças, te louvamos, ó Senhor.</a:t>
            </a:r>
          </a:p>
        </p:txBody>
      </p:sp>
    </p:spTree>
    <p:extLst>
      <p:ext uri="{BB962C8B-B14F-4D97-AF65-F5344CB8AC3E}">
        <p14:creationId xmlns:p14="http://schemas.microsoft.com/office/powerpoint/2010/main" val="11784635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5E0B0-8D4C-46CC-B1E7-5B8928C7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3990AC-EADC-4CCC-8680-2B783BFD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9351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58617"/>
            <a:ext cx="9144000" cy="1570383"/>
          </a:xfrm>
        </p:spPr>
        <p:txBody>
          <a:bodyPr>
            <a:normAutofit fontScale="90000"/>
          </a:bodyPr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824CB-9169-48BC-AA26-EB1A50E4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34"/>
            <a:ext cx="7886700" cy="46976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5" y="921717"/>
            <a:ext cx="8892209" cy="59362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 novo ao Senhor que é Deus canta, agora, ó terra inteira! No seu santo Templo brilham majestade e beleza!</a:t>
            </a:r>
          </a:p>
        </p:txBody>
      </p:sp>
    </p:spTree>
    <p:extLst>
      <p:ext uri="{BB962C8B-B14F-4D97-AF65-F5344CB8AC3E}">
        <p14:creationId xmlns:p14="http://schemas.microsoft.com/office/powerpoint/2010/main" val="28253429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28588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F3D26-6B00-432F-B943-0C0E9F6D0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51790"/>
            <a:ext cx="8680174" cy="6281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5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com alegria aclamar nosso Senhor. Caminhando ao seu encontro Proclamando seu louvor. Ele é o Rei dos reis E dos deuses o maior.</a:t>
            </a:r>
            <a:endParaRPr lang="pt-BR" sz="6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8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83" y="162684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Canto novo ao Senhor que é Deus canta, agora, ó terra inteira! No seu santo Templo brilham majestade e beleza!</a:t>
            </a:r>
          </a:p>
        </p:txBody>
      </p:sp>
    </p:spTree>
    <p:extLst>
      <p:ext uri="{BB962C8B-B14F-4D97-AF65-F5344CB8AC3E}">
        <p14:creationId xmlns:p14="http://schemas.microsoft.com/office/powerpoint/2010/main" val="372659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E7CE3-C607-48D9-B623-B8C77C41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304800"/>
            <a:ext cx="8693426" cy="6228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5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Tudo é dele: Abismos, montes, mar e terra ele formou. De joelhos adoremos este Deus que nos criou, </a:t>
            </a:r>
            <a:r>
              <a:rPr lang="pt-BR" sz="6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65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ois nós somos seu rebanho </a:t>
            </a:r>
            <a:r>
              <a:rPr lang="pt-BR" sz="6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65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 é nosso Pastor.</a:t>
            </a:r>
            <a:endParaRPr lang="pt-BR" sz="6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01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1040</Words>
  <Application>Microsoft Office PowerPoint</Application>
  <PresentationFormat>Apresentação na tela (4:3)</PresentationFormat>
  <Paragraphs>77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Times New Roman</vt:lpstr>
      <vt:lpstr>Tema do Office</vt:lpstr>
      <vt:lpstr>3º DOMINGO DO TEMPO COMUM  Domingo da Palavra de Deus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da Profecia de Jonas 3,1-5.10</vt:lpstr>
      <vt:lpstr>Apresentação do PowerPoint</vt:lpstr>
      <vt:lpstr>Apresentação do PowerPoint</vt:lpstr>
      <vt:lpstr>'Ainda quarenta dias, e Nínive será destruída’. Os ninivitas acreditaram em Deus; aceitaram fazer jejum, e vestiram sacos, desde o superior ao inferior.</vt:lpstr>
      <vt:lpstr>Apresentação do PowerPoint</vt:lpstr>
      <vt:lpstr>Apresentação do PowerPoint</vt:lpstr>
      <vt:lpstr>Apresentação do PowerPoint</vt:lpstr>
      <vt:lpstr>Salmo 24(25)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da Primeira Carta de São Paulo aos Coríntios 7,29-31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DOMINGO DO TEMPO COMUM</dc:title>
  <dc:creator>Clara Passos</dc:creator>
  <cp:lastModifiedBy>Rodrigo Antônio de Jesus</cp:lastModifiedBy>
  <cp:revision>18</cp:revision>
  <dcterms:created xsi:type="dcterms:W3CDTF">2021-01-02T15:26:51Z</dcterms:created>
  <dcterms:modified xsi:type="dcterms:W3CDTF">2021-01-22T16:33:08Z</dcterms:modified>
</cp:coreProperties>
</file>