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82"/>
  </p:notesMasterIdLst>
  <p:sldIdLst>
    <p:sldId id="256" r:id="rId2"/>
    <p:sldId id="34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339" r:id="rId11"/>
    <p:sldId id="265" r:id="rId12"/>
    <p:sldId id="340" r:id="rId13"/>
    <p:sldId id="267" r:id="rId14"/>
    <p:sldId id="341" r:id="rId15"/>
    <p:sldId id="269" r:id="rId16"/>
    <p:sldId id="270" r:id="rId17"/>
    <p:sldId id="342" r:id="rId18"/>
    <p:sldId id="271" r:id="rId19"/>
    <p:sldId id="343" r:id="rId20"/>
    <p:sldId id="272" r:id="rId21"/>
    <p:sldId id="346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347" r:id="rId34"/>
    <p:sldId id="284" r:id="rId35"/>
    <p:sldId id="348" r:id="rId36"/>
    <p:sldId id="285" r:id="rId37"/>
    <p:sldId id="349" r:id="rId38"/>
    <p:sldId id="286" r:id="rId39"/>
    <p:sldId id="287" r:id="rId40"/>
    <p:sldId id="288" r:id="rId41"/>
    <p:sldId id="289" r:id="rId42"/>
    <p:sldId id="290" r:id="rId43"/>
    <p:sldId id="291" r:id="rId44"/>
    <p:sldId id="292" r:id="rId45"/>
    <p:sldId id="293" r:id="rId46"/>
    <p:sldId id="294" r:id="rId47"/>
    <p:sldId id="295" r:id="rId48"/>
    <p:sldId id="296" r:id="rId49"/>
    <p:sldId id="297" r:id="rId50"/>
    <p:sldId id="298" r:id="rId51"/>
    <p:sldId id="299" r:id="rId52"/>
    <p:sldId id="300" r:id="rId53"/>
    <p:sldId id="301" r:id="rId54"/>
    <p:sldId id="302" r:id="rId55"/>
    <p:sldId id="303" r:id="rId56"/>
    <p:sldId id="304" r:id="rId57"/>
    <p:sldId id="305" r:id="rId58"/>
    <p:sldId id="306" r:id="rId59"/>
    <p:sldId id="307" r:id="rId60"/>
    <p:sldId id="308" r:id="rId61"/>
    <p:sldId id="309" r:id="rId62"/>
    <p:sldId id="353" r:id="rId63"/>
    <p:sldId id="354" r:id="rId64"/>
    <p:sldId id="322" r:id="rId65"/>
    <p:sldId id="323" r:id="rId66"/>
    <p:sldId id="324" r:id="rId67"/>
    <p:sldId id="325" r:id="rId68"/>
    <p:sldId id="326" r:id="rId69"/>
    <p:sldId id="327" r:id="rId70"/>
    <p:sldId id="350" r:id="rId71"/>
    <p:sldId id="329" r:id="rId72"/>
    <p:sldId id="351" r:id="rId73"/>
    <p:sldId id="331" r:id="rId74"/>
    <p:sldId id="352" r:id="rId75"/>
    <p:sldId id="333" r:id="rId76"/>
    <p:sldId id="334" r:id="rId77"/>
    <p:sldId id="335" r:id="rId78"/>
    <p:sldId id="336" r:id="rId79"/>
    <p:sldId id="337" r:id="rId80"/>
    <p:sldId id="338" r:id="rId81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83"/>
      <p:bold r:id="rId84"/>
      <p:italic r:id="rId85"/>
      <p:boldItalic r:id="rId8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98" roundtripDataSignature="AMtx7miyFHziEipzlXTYJhxA6uhFO4uo0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400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font" Target="fonts/font2.fntdata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tableStyles" Target="tableStyles.xml"/><Relationship Id="rId5" Type="http://schemas.openxmlformats.org/officeDocument/2006/relationships/slide" Target="slides/slide4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font" Target="fonts/font3.fntdata"/><Relationship Id="rId98" Type="http://customschemas.google.com/relationships/presentationmetadata" Target="metadata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font" Target="fonts/font4.fntdata"/><Relationship Id="rId99" Type="http://schemas.openxmlformats.org/officeDocument/2006/relationships/presProps" Target="presProps.xml"/><Relationship Id="rId10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61" Type="http://schemas.openxmlformats.org/officeDocument/2006/relationships/slide" Target="slides/slide60.xml"/><Relationship Id="rId82" Type="http://schemas.openxmlformats.org/officeDocument/2006/relationships/notesMaster" Target="notesMasters/notesMaster1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458279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556022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611862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976204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395890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1101592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0442804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" name="Google Shape;190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" name="Google Shape;195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5" name="Google Shape;215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6" name="Google Shape;226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9953763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2" name="Google Shape;232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7936671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7" name="Google Shape;237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1482143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2" name="Google Shape;242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7" name="Google Shape;247;p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p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8" name="Google Shape;258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3" name="Google Shape;263;p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8" name="Google Shape;268;p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4" name="Google Shape;274;p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9" name="Google Shape;279;p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5" name="Google Shape;285;p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1" name="Google Shape;291;p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7" name="Google Shape;297;p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3" name="Google Shape;303;p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8" name="Google Shape;308;p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3" name="Google Shape;313;p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8" name="Google Shape;318;p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3" name="Google Shape;323;p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8" name="Google Shape;328;p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3" name="Google Shape;333;p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8" name="Google Shape;338;p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3" name="Google Shape;343;p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p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9" name="Google Shape;349;p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p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4" name="Google Shape;354;p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0" name="Google Shape;360;p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5" name="Google Shape;365;p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0" name="Google Shape;360;p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85323157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5" name="Google Shape;365;p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60523846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Google Shape;436;p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7" name="Google Shape;437;p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Google Shape;441;p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2" name="Google Shape;442;p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Google Shape;447;p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8" name="Google Shape;448;p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Google Shape;453;p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4" name="Google Shape;454;p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Google Shape;458;p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9" name="Google Shape;459;p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Google Shape;463;p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4" name="Google Shape;464;p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Google Shape;458;p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9" name="Google Shape;459;p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18575714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Google Shape;473;p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4" name="Google Shape;474;p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Google Shape;458;p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9" name="Google Shape;459;p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44742596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Google Shape;483;p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4" name="Google Shape;484;p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Google Shape;458;p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9" name="Google Shape;459;p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93422601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" name="Google Shape;493;p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4" name="Google Shape;494;p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" name="Google Shape;499;p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0" name="Google Shape;500;p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Google Shape;504;p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5" name="Google Shape;505;p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Google Shape;509;p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0" name="Google Shape;510;p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Google Shape;514;p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5" name="Google Shape;515;p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Google Shape;519;p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0" name="Google Shape;520;p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85"/>
          <p:cNvSpPr txBox="1"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85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8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8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8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94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94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9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9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9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o e Título Vertical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95"/>
          <p:cNvSpPr txBox="1">
            <a:spLocks noGrp="1"/>
          </p:cNvSpPr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95"/>
          <p:cNvSpPr txBox="1">
            <a:spLocks noGrp="1"/>
          </p:cNvSpPr>
          <p:nvPr>
            <p:ph type="body" idx="1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9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9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9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86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86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8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8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8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8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8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8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88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88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8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8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8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9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89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89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8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8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8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0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90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90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90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90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9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9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9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9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2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2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2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9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3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3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93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9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9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9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84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84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8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8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8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3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3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ctrTitle"/>
          </p:nvPr>
        </p:nvSpPr>
        <p:spPr>
          <a:xfrm>
            <a:off x="685800" y="2235200"/>
            <a:ext cx="7772400" cy="2716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8000"/>
              <a:buFont typeface="Arial"/>
              <a:buNone/>
            </a:pPr>
            <a:r>
              <a:rPr lang="pt-BR" sz="8000" b="1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DOMINGO DO BATISMO DO SENHOR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7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5400"/>
              <a:buNone/>
            </a:pPr>
            <a:endParaRPr lang="pt-BR" sz="6000" b="1" i="0" dirty="0">
              <a:solidFill>
                <a:srgbClr val="FFFF00"/>
              </a:solidFill>
              <a:latin typeface="Times New Roman" panose="02020603050405020304" pitchFamily="18" charset="0"/>
              <a:ea typeface="Open Sans"/>
              <a:cs typeface="Times New Roman" panose="02020603050405020304" pitchFamily="18" charset="0"/>
              <a:sym typeface="Open Sans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5400"/>
              <a:buNone/>
            </a:pPr>
            <a:r>
              <a:rPr lang="pt-BR" sz="6000" b="1" i="0" dirty="0">
                <a:solidFill>
                  <a:srgbClr val="FFFF00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Venham todos, adoremos! “Eis o filho muito amado!”</a:t>
            </a:r>
            <a:br>
              <a:rPr lang="pt-BR" sz="6000" b="1" i="0" dirty="0">
                <a:solidFill>
                  <a:srgbClr val="FFFF00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</a:br>
            <a:r>
              <a:rPr lang="pt-BR" sz="6000" b="1" i="0" dirty="0">
                <a:solidFill>
                  <a:srgbClr val="FFFF00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Venham todos, adoremos! Deus tem nele o seu agrado.</a:t>
            </a:r>
            <a:endParaRPr sz="6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6347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0"/>
          <p:cNvSpPr txBox="1">
            <a:spLocks noGrp="1"/>
          </p:cNvSpPr>
          <p:nvPr>
            <p:ph type="body" idx="1"/>
          </p:nvPr>
        </p:nvSpPr>
        <p:spPr>
          <a:xfrm>
            <a:off x="0" y="369870"/>
            <a:ext cx="9144000" cy="6488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800"/>
              <a:buNone/>
            </a:pPr>
            <a:r>
              <a:rPr lang="pt-BR" sz="6000" b="0" i="0" dirty="0">
                <a:solidFill>
                  <a:srgbClr val="FFFF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Anunciamos as grandes maravilhas: das densas trevas nos trouxe para a luz.</a:t>
            </a:r>
            <a:b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</a:br>
            <a:r>
              <a:rPr lang="pt-BR" sz="6000" b="0" i="0" dirty="0">
                <a:solidFill>
                  <a:srgbClr val="FFFF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Nós somos o povo eleito e preferido, regenerados pela força de Jesus.</a:t>
            </a:r>
            <a:endParaRPr sz="6000" dirty="0">
              <a:solidFill>
                <a:srgbClr val="FFFF00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7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5400"/>
              <a:buNone/>
            </a:pPr>
            <a:endParaRPr lang="pt-BR" sz="6000" b="1" i="0" dirty="0">
              <a:solidFill>
                <a:srgbClr val="FFFF00"/>
              </a:solidFill>
              <a:latin typeface="Times New Roman" panose="02020603050405020304" pitchFamily="18" charset="0"/>
              <a:ea typeface="Open Sans"/>
              <a:cs typeface="Times New Roman" panose="02020603050405020304" pitchFamily="18" charset="0"/>
              <a:sym typeface="Open Sans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5400"/>
              <a:buNone/>
            </a:pPr>
            <a:r>
              <a:rPr lang="pt-BR" sz="6000" b="1" i="0" dirty="0">
                <a:solidFill>
                  <a:srgbClr val="FFFF00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Venham todos, adoremos! “Eis o filho muito amado!”</a:t>
            </a:r>
            <a:br>
              <a:rPr lang="pt-BR" sz="6000" b="1" i="0" dirty="0">
                <a:solidFill>
                  <a:srgbClr val="FFFF00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</a:br>
            <a:r>
              <a:rPr lang="pt-BR" sz="6000" b="1" i="0" dirty="0">
                <a:solidFill>
                  <a:srgbClr val="FFFF00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Venham todos, adoremos! Deus tem nele o seu agrado.</a:t>
            </a:r>
            <a:endParaRPr sz="6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7823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2"/>
          <p:cNvSpPr txBox="1">
            <a:spLocks noGrp="1"/>
          </p:cNvSpPr>
          <p:nvPr>
            <p:ph type="body" idx="1"/>
          </p:nvPr>
        </p:nvSpPr>
        <p:spPr>
          <a:xfrm>
            <a:off x="0" y="400692"/>
            <a:ext cx="9144000" cy="64573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800"/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E pelo Cristo nas águas do Jordão, abriu-se a porta do Céu á humanidade.  Com Ele somos herdeiros de Deus Pai, que revestiu-nos da sua divindade </a:t>
            </a:r>
            <a:endParaRPr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7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5400"/>
              <a:buNone/>
            </a:pPr>
            <a:endParaRPr lang="pt-BR" sz="6000" b="1" i="0" dirty="0">
              <a:solidFill>
                <a:srgbClr val="FFFF00"/>
              </a:solidFill>
              <a:latin typeface="Times New Roman" panose="02020603050405020304" pitchFamily="18" charset="0"/>
              <a:ea typeface="Open Sans"/>
              <a:cs typeface="Times New Roman" panose="02020603050405020304" pitchFamily="18" charset="0"/>
              <a:sym typeface="Open Sans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5400"/>
              <a:buNone/>
            </a:pPr>
            <a:r>
              <a:rPr lang="pt-BR" sz="6000" b="1" i="0" dirty="0">
                <a:solidFill>
                  <a:srgbClr val="FFFF00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Venham todos, adoremos! “Eis o filho muito amado!”</a:t>
            </a:r>
            <a:br>
              <a:rPr lang="pt-BR" sz="6000" b="1" i="0" dirty="0">
                <a:solidFill>
                  <a:srgbClr val="FFFF00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</a:br>
            <a:r>
              <a:rPr lang="pt-BR" sz="6000" b="1" i="0" dirty="0">
                <a:solidFill>
                  <a:srgbClr val="FFFF00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Venham todos, adoremos! Deus tem nele o seu agrado.</a:t>
            </a:r>
            <a:endParaRPr sz="6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7292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4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sp>
        <p:nvSpPr>
          <p:cNvPr id="154" name="Google Shape;154;p14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5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1113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lang="pt-BR" sz="3600" b="1" i="0" dirty="0">
                <a:solidFill>
                  <a:schemeClr val="lt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Leitura do Livro do Profeta Isaías 42,1-4.6-7</a:t>
            </a:r>
            <a:endParaRPr sz="3600" b="1" dirty="0">
              <a:solidFill>
                <a:schemeClr val="lt1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160" name="Google Shape;160;p15"/>
          <p:cNvSpPr txBox="1">
            <a:spLocks noGrp="1"/>
          </p:cNvSpPr>
          <p:nvPr>
            <p:ph type="body" idx="1"/>
          </p:nvPr>
        </p:nvSpPr>
        <p:spPr>
          <a:xfrm>
            <a:off x="-1" y="1113182"/>
            <a:ext cx="9143999" cy="57448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000"/>
              <a:buNone/>
            </a:pPr>
            <a:r>
              <a:rPr lang="pt-BR" sz="6000" b="0" i="0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Assim fala o Senhor:</a:t>
            </a:r>
            <a:br>
              <a:rPr lang="pt-BR" sz="6000" b="0" i="0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pt-BR" sz="6000" b="0" i="0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'Eis o meu servo - eu o recebo; eis o meu eleito - nele se compraz </a:t>
            </a:r>
            <a:r>
              <a:rPr lang="pt-BR" sz="6000" b="0" i="0" dirty="0" err="1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minh'alma</a:t>
            </a:r>
            <a:r>
              <a:rPr lang="pt-BR" sz="6000" b="0" i="0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; pus meu espírito sobre ele, </a:t>
            </a:r>
            <a:endParaRPr sz="6000" dirty="0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7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5400"/>
              <a:buNone/>
            </a:pPr>
            <a:endParaRPr lang="pt-BR" sz="6000" b="0" i="0" dirty="0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5400"/>
              <a:buNone/>
            </a:pPr>
            <a:r>
              <a:rPr lang="pt-BR" sz="6000" b="0" i="0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ele promoverá o julgamento das nações.</a:t>
            </a:r>
            <a:r>
              <a:rPr lang="pt-BR" sz="6000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6000" b="0" i="0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Ele não clama nem levanta a voz, nem se faz ouvir pelas ruas.</a:t>
            </a:r>
            <a:endParaRPr lang="pt-BR" sz="6000" i="0" dirty="0">
              <a:solidFill>
                <a:srgbClr val="FFFF00"/>
              </a:solidFill>
              <a:latin typeface="Times New Roman" panose="02020603050405020304" pitchFamily="18" charset="0"/>
              <a:ea typeface="Open Sans"/>
              <a:cs typeface="Times New Roman" panose="02020603050405020304" pitchFamily="18" charset="0"/>
              <a:sym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3619305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6"/>
          <p:cNvSpPr txBox="1">
            <a:spLocks noGrp="1"/>
          </p:cNvSpPr>
          <p:nvPr>
            <p:ph type="body" idx="1"/>
          </p:nvPr>
        </p:nvSpPr>
        <p:spPr>
          <a:xfrm>
            <a:off x="0" y="852755"/>
            <a:ext cx="9144000" cy="60052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000"/>
              <a:buNone/>
            </a:pPr>
            <a:r>
              <a:rPr lang="pt-BR" sz="6000" b="0" i="0" dirty="0">
                <a:solidFill>
                  <a:srgbClr val="FFFF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Não quebra uma cana rachada nem apaga um pavio que ainda fumega; mas promoverá o julgamento para obter a verdade.</a:t>
            </a:r>
            <a:br>
              <a:rPr lang="pt-BR" sz="6000" b="0" i="0" dirty="0">
                <a:solidFill>
                  <a:srgbClr val="FFFF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</a:br>
            <a:endParaRPr sz="6000" dirty="0">
              <a:solidFill>
                <a:srgbClr val="FFFF00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7"/>
          <p:cNvSpPr txBox="1">
            <a:spLocks noGrp="1"/>
          </p:cNvSpPr>
          <p:nvPr>
            <p:ph type="body" idx="1"/>
          </p:nvPr>
        </p:nvSpPr>
        <p:spPr>
          <a:xfrm>
            <a:off x="0" y="914400"/>
            <a:ext cx="9144000" cy="594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5400"/>
              <a:buNone/>
            </a:pPr>
            <a:r>
              <a:rPr lang="pt-BR" sz="6000" b="0" i="0" dirty="0">
                <a:solidFill>
                  <a:srgbClr val="FFFF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Não esmorecerá nem se deixará abater, enquanto não estabelecer a justiça na terra; os países distantes esperam seus ensinamentos.'</a:t>
            </a:r>
            <a:endParaRPr lang="pt-BR" sz="6000" b="0" i="0" dirty="0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26620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7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5400"/>
              <a:buNone/>
            </a:pPr>
            <a:endParaRPr lang="pt-BR" sz="6000" b="0" i="0" dirty="0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345133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7"/>
          <p:cNvSpPr txBox="1">
            <a:spLocks noGrp="1"/>
          </p:cNvSpPr>
          <p:nvPr>
            <p:ph type="body" idx="1"/>
          </p:nvPr>
        </p:nvSpPr>
        <p:spPr>
          <a:xfrm>
            <a:off x="-1" y="883578"/>
            <a:ext cx="9144001" cy="59744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00"/>
              <a:buNone/>
            </a:pPr>
            <a:r>
              <a:rPr lang="pt-BR" sz="6000" b="0" i="0" dirty="0">
                <a:solidFill>
                  <a:srgbClr val="FFFF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'Eu, o Senhor, te chamei para a justiça e te tomei pela mão; eu te formei e te constituí como o centro de aliança do povo, </a:t>
            </a:r>
            <a:endParaRPr sz="6000" dirty="0">
              <a:solidFill>
                <a:srgbClr val="FFFF00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7"/>
          <p:cNvSpPr txBox="1">
            <a:spLocks noGrp="1"/>
          </p:cNvSpPr>
          <p:nvPr>
            <p:ph type="body" idx="1"/>
          </p:nvPr>
        </p:nvSpPr>
        <p:spPr>
          <a:xfrm>
            <a:off x="0" y="1058238"/>
            <a:ext cx="9144000" cy="579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5400"/>
              <a:buNone/>
            </a:pPr>
            <a:r>
              <a:rPr lang="pt-BR" sz="6000" b="0" i="0" dirty="0">
                <a:solidFill>
                  <a:srgbClr val="FFFF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luz das nações,</a:t>
            </a: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</a:t>
            </a:r>
            <a:r>
              <a:rPr lang="pt-BR" sz="6000" b="0" i="0" dirty="0">
                <a:solidFill>
                  <a:srgbClr val="FFFF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para abrires os olhos dos cegos, tirar os cativos da prisão, livrar do cárcere os que vivem nas trevas.</a:t>
            </a:r>
            <a:endParaRPr lang="pt-BR" sz="6000" b="0" i="0" dirty="0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917643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8"/>
          <p:cNvSpPr txBox="1">
            <a:spLocks noGrp="1"/>
          </p:cNvSpPr>
          <p:nvPr>
            <p:ph type="body" idx="1"/>
          </p:nvPr>
        </p:nvSpPr>
        <p:spPr>
          <a:xfrm>
            <a:off x="628650" y="1918390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None/>
            </a:pPr>
            <a:r>
              <a:rPr lang="pt-BR" sz="6600">
                <a:solidFill>
                  <a:schemeClr val="lt1"/>
                </a:solidFill>
              </a:rPr>
              <a:t>-</a:t>
            </a:r>
            <a:r>
              <a:rPr lang="pt-BR" sz="7200">
                <a:solidFill>
                  <a:schemeClr val="lt1"/>
                </a:solidFill>
              </a:rPr>
              <a:t>Palavra do Senhor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7200"/>
              <a:buNone/>
            </a:pPr>
            <a:r>
              <a:rPr lang="pt-BR" sz="7200" b="1">
                <a:solidFill>
                  <a:srgbClr val="FFFF00"/>
                </a:solidFill>
              </a:rPr>
              <a:t>-Graças a Deus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9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sp>
        <p:nvSpPr>
          <p:cNvPr id="181" name="Google Shape;181;p19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0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9600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lang="pt-BR" sz="3200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Salmo 28(29)</a:t>
            </a:r>
            <a:endParaRPr dirty="0"/>
          </a:p>
        </p:txBody>
      </p:sp>
      <p:sp>
        <p:nvSpPr>
          <p:cNvPr id="187" name="Google Shape;187;p20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6000"/>
              <a:buNone/>
            </a:pPr>
            <a:r>
              <a:rPr lang="pt-BR" sz="6000" b="1" i="0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Que o Senhor abençoe, com a paz, o seu povo!</a:t>
            </a:r>
            <a:br>
              <a:rPr lang="pt-BR" dirty="0"/>
            </a:br>
            <a:endParaRPr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21"/>
          <p:cNvSpPr txBox="1">
            <a:spLocks noGrp="1"/>
          </p:cNvSpPr>
          <p:nvPr>
            <p:ph type="body" idx="1"/>
          </p:nvPr>
        </p:nvSpPr>
        <p:spPr>
          <a:xfrm>
            <a:off x="143839" y="272291"/>
            <a:ext cx="9000161" cy="6708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800"/>
              <a:buNone/>
            </a:pPr>
            <a:r>
              <a:rPr lang="pt-BR" sz="6500" b="0" i="0" dirty="0">
                <a:solidFill>
                  <a:srgbClr val="FFFF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Filhos de Deus, tributai ao Senhor, tributai-lhe a glória e o poder! Dai-lhe a glória devida ao seu nome; adorai-o com santo ornamento!</a:t>
            </a:r>
            <a:endParaRPr sz="6500" dirty="0">
              <a:solidFill>
                <a:srgbClr val="FFFF00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2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6000"/>
              <a:buNone/>
            </a:pPr>
            <a:r>
              <a:rPr lang="pt-BR" sz="6000" b="1" i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Que o Senhor abençoe, com a paz, o seu povo!</a:t>
            </a:r>
            <a:br>
              <a:rPr lang="pt-BR"/>
            </a:b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23"/>
          <p:cNvSpPr txBox="1">
            <a:spLocks noGrp="1"/>
          </p:cNvSpPr>
          <p:nvPr>
            <p:ph type="body" idx="1"/>
          </p:nvPr>
        </p:nvSpPr>
        <p:spPr>
          <a:xfrm>
            <a:off x="82193" y="339047"/>
            <a:ext cx="9061807" cy="651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800"/>
              <a:buNone/>
            </a:pPr>
            <a:r>
              <a:rPr lang="pt-BR" sz="6000" b="0" i="0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Eis a voz do Senhor sobre as águas,</a:t>
            </a:r>
            <a:br>
              <a:rPr lang="pt-BR" sz="6000" b="0" i="0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pt-BR" sz="6000" b="0" i="0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sua voz sobre as águas imensas! Eis a voz do Senhor com poder!</a:t>
            </a:r>
            <a:br>
              <a:rPr lang="pt-BR" sz="6000" b="0" i="0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pt-BR" sz="6000" b="0" i="0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Eis a voz do Senhor majestosa.</a:t>
            </a:r>
            <a:endParaRPr sz="6000" dirty="0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24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6000"/>
              <a:buNone/>
            </a:pPr>
            <a:r>
              <a:rPr lang="pt-BR" sz="6000" b="1" i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Que o Senhor abençoe, com a paz, o seu povo!</a:t>
            </a:r>
            <a:br>
              <a:rPr lang="pt-BR"/>
            </a:b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5"/>
          <p:cNvSpPr txBox="1">
            <a:spLocks noGrp="1"/>
          </p:cNvSpPr>
          <p:nvPr>
            <p:ph type="body" idx="1"/>
          </p:nvPr>
        </p:nvSpPr>
        <p:spPr>
          <a:xfrm>
            <a:off x="0" y="626724"/>
            <a:ext cx="9144000" cy="6231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800"/>
              <a:buNone/>
            </a:pPr>
            <a:r>
              <a:rPr lang="pt-BR" sz="6000" b="0" i="0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Sua voz no trovão reboando! No seu templo os fiéis bradam: 'Glória!'</a:t>
            </a:r>
            <a:br>
              <a:rPr lang="pt-BR" sz="6000" b="0" i="0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pt-BR" sz="6000" b="0" i="0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É o Senhor que domina os dilúvios, o Senhor reinará para sempre!</a:t>
            </a:r>
            <a:endParaRPr sz="6000" dirty="0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"/>
          <p:cNvSpPr txBox="1">
            <a:spLocks noGrp="1"/>
          </p:cNvSpPr>
          <p:nvPr>
            <p:ph type="body" idx="1"/>
          </p:nvPr>
        </p:nvSpPr>
        <p:spPr>
          <a:xfrm>
            <a:off x="413716" y="805208"/>
            <a:ext cx="8316567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pt-BR" b="1" dirty="0">
                <a:solidFill>
                  <a:schemeClr val="lt1"/>
                </a:solidFill>
              </a:rPr>
              <a:t> </a:t>
            </a:r>
            <a:r>
              <a:rPr lang="pt-BR" sz="7200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Silêncio !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7200"/>
              <a:buNone/>
            </a:pPr>
            <a:endParaRPr sz="7200" b="1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6600"/>
              <a:buNone/>
            </a:pPr>
            <a:r>
              <a:rPr lang="pt-BR" sz="6600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Desligue o celular !</a:t>
            </a:r>
            <a:endParaRPr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26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6000"/>
              <a:buNone/>
            </a:pPr>
            <a:r>
              <a:rPr lang="pt-BR" sz="6000" b="1" i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Que o Senhor abençoe, com a paz, o seu povo!</a:t>
            </a:r>
            <a:br>
              <a:rPr lang="pt-BR"/>
            </a:br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27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sp>
        <p:nvSpPr>
          <p:cNvPr id="223" name="Google Shape;223;p27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8"/>
          <p:cNvSpPr txBox="1">
            <a:spLocks noGrp="1"/>
          </p:cNvSpPr>
          <p:nvPr>
            <p:ph type="title"/>
          </p:nvPr>
        </p:nvSpPr>
        <p:spPr>
          <a:xfrm>
            <a:off x="0" y="1"/>
            <a:ext cx="9144000" cy="9452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lang="pt-BR" sz="3600" b="1" i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Leitura dos Atos dos Apóstolos 10,34-38</a:t>
            </a:r>
            <a:endParaRPr sz="3600" b="1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" name="Google Shape;229;p28"/>
          <p:cNvSpPr txBox="1">
            <a:spLocks noGrp="1"/>
          </p:cNvSpPr>
          <p:nvPr>
            <p:ph type="body" idx="1"/>
          </p:nvPr>
        </p:nvSpPr>
        <p:spPr>
          <a:xfrm>
            <a:off x="-1" y="945223"/>
            <a:ext cx="9143999" cy="5912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00"/>
              <a:buNone/>
            </a:pPr>
            <a:r>
              <a:rPr lang="pt-BR" sz="6000" b="0" i="0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Naqueles dias, Pedro tomou a palavra e disse: 'De fato, estou compreendendo que Deus não faz distinção entre as pessoas.</a:t>
            </a:r>
            <a:r>
              <a:rPr lang="pt-BR" sz="6000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6000" dirty="0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7"/>
          <p:cNvSpPr txBox="1">
            <a:spLocks noGrp="1"/>
          </p:cNvSpPr>
          <p:nvPr>
            <p:ph type="body" idx="1"/>
          </p:nvPr>
        </p:nvSpPr>
        <p:spPr>
          <a:xfrm>
            <a:off x="0" y="914400"/>
            <a:ext cx="9144000" cy="594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5400"/>
              <a:buNone/>
            </a:pPr>
            <a:r>
              <a:rPr lang="pt-BR" sz="6000" b="0" i="0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Pelo contrário, ele aceita quem o teme e pratica a justiça, qualquer que seja a nação a que pertença.</a:t>
            </a:r>
            <a:r>
              <a:rPr lang="pt-BR" sz="6000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6000" b="0" i="0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Deus enviou sua palavra</a:t>
            </a:r>
          </a:p>
        </p:txBody>
      </p:sp>
    </p:spTree>
    <p:extLst>
      <p:ext uri="{BB962C8B-B14F-4D97-AF65-F5344CB8AC3E}">
        <p14:creationId xmlns:p14="http://schemas.microsoft.com/office/powerpoint/2010/main" val="25226537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29"/>
          <p:cNvSpPr txBox="1">
            <a:spLocks noGrp="1"/>
          </p:cNvSpPr>
          <p:nvPr>
            <p:ph type="body" idx="1"/>
          </p:nvPr>
        </p:nvSpPr>
        <p:spPr>
          <a:xfrm>
            <a:off x="0" y="1181528"/>
            <a:ext cx="9144000" cy="5676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000"/>
              <a:buNone/>
            </a:pPr>
            <a:r>
              <a:rPr lang="pt-BR" sz="6000" b="0" i="0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aos israelitas e lhes anunciou a Boa-Nova da paz, por meio de Jesus Cristo, que é o Senhor de todos.</a:t>
            </a:r>
            <a:r>
              <a:rPr lang="pt-BR" sz="6000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6000" dirty="0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7"/>
          <p:cNvSpPr txBox="1">
            <a:spLocks noGrp="1"/>
          </p:cNvSpPr>
          <p:nvPr>
            <p:ph type="body" idx="1"/>
          </p:nvPr>
        </p:nvSpPr>
        <p:spPr>
          <a:xfrm>
            <a:off x="0" y="657546"/>
            <a:ext cx="9144000" cy="62004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5400"/>
              <a:buNone/>
            </a:pPr>
            <a:r>
              <a:rPr lang="pt-BR" sz="6000" b="0" i="0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Vós sabeis o que aconteceu em toda a Judéia, a começar pela Galiléia, depois do batismo pregado por João:</a:t>
            </a:r>
          </a:p>
        </p:txBody>
      </p:sp>
    </p:spTree>
    <p:extLst>
      <p:ext uri="{BB962C8B-B14F-4D97-AF65-F5344CB8AC3E}">
        <p14:creationId xmlns:p14="http://schemas.microsoft.com/office/powerpoint/2010/main" val="428467444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30"/>
          <p:cNvSpPr txBox="1">
            <a:spLocks noGrp="1"/>
          </p:cNvSpPr>
          <p:nvPr>
            <p:ph type="body" idx="1"/>
          </p:nvPr>
        </p:nvSpPr>
        <p:spPr>
          <a:xfrm>
            <a:off x="0" y="1017142"/>
            <a:ext cx="9144000" cy="58408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00"/>
              <a:buNone/>
            </a:pPr>
            <a:r>
              <a:rPr lang="pt-BR" sz="6000" b="0" i="0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como Jesus de Nazaré foi ungido por Deus com o Espírito Santo e com poder. Ele andou por toda a parte, </a:t>
            </a:r>
            <a:endParaRPr sz="6000" dirty="0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7"/>
          <p:cNvSpPr txBox="1">
            <a:spLocks noGrp="1"/>
          </p:cNvSpPr>
          <p:nvPr>
            <p:ph type="body" idx="1"/>
          </p:nvPr>
        </p:nvSpPr>
        <p:spPr>
          <a:xfrm>
            <a:off x="0" y="1407560"/>
            <a:ext cx="9144000" cy="5450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5400"/>
              <a:buNone/>
            </a:pPr>
            <a:r>
              <a:rPr lang="pt-BR" sz="6000" b="0" i="0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fazendo o bem e curando a todos os que estavam dominados pelo demônio;</a:t>
            </a:r>
            <a:br>
              <a:rPr lang="pt-BR" sz="6000" b="0" i="0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pt-BR" sz="6000" b="0" i="0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porque Deus estava com ele.</a:t>
            </a:r>
          </a:p>
        </p:txBody>
      </p:sp>
    </p:spTree>
    <p:extLst>
      <p:ext uri="{BB962C8B-B14F-4D97-AF65-F5344CB8AC3E}">
        <p14:creationId xmlns:p14="http://schemas.microsoft.com/office/powerpoint/2010/main" val="152042733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31"/>
          <p:cNvSpPr txBox="1">
            <a:spLocks noGrp="1"/>
          </p:cNvSpPr>
          <p:nvPr>
            <p:ph type="body" idx="1"/>
          </p:nvPr>
        </p:nvSpPr>
        <p:spPr>
          <a:xfrm>
            <a:off x="628650" y="1918390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None/>
            </a:pPr>
            <a:r>
              <a:rPr lang="pt-BR" sz="6600">
                <a:solidFill>
                  <a:schemeClr val="lt1"/>
                </a:solidFill>
              </a:rPr>
              <a:t>-</a:t>
            </a:r>
            <a:r>
              <a:rPr lang="pt-BR" sz="7200">
                <a:solidFill>
                  <a:schemeClr val="lt1"/>
                </a:solidFill>
              </a:rPr>
              <a:t>Palavra do Senhor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7200"/>
              <a:buNone/>
            </a:pPr>
            <a:r>
              <a:rPr lang="pt-BR" sz="7200" b="1">
                <a:solidFill>
                  <a:srgbClr val="FFFF00"/>
                </a:solidFill>
              </a:rPr>
              <a:t>-Graças a Deus</a:t>
            </a:r>
            <a:endParaRPr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32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sp>
        <p:nvSpPr>
          <p:cNvPr id="250" name="Google Shape;250;p32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sp>
        <p:nvSpPr>
          <p:cNvPr id="95" name="Google Shape;95;p3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33"/>
          <p:cNvSpPr txBox="1">
            <a:spLocks noGrp="1"/>
          </p:cNvSpPr>
          <p:nvPr>
            <p:ph type="body" idx="1"/>
          </p:nvPr>
        </p:nvSpPr>
        <p:spPr>
          <a:xfrm>
            <a:off x="628650" y="1683025"/>
            <a:ext cx="7886700" cy="4493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7200"/>
              <a:buNone/>
            </a:pPr>
            <a:r>
              <a:rPr lang="pt-BR" sz="7200" b="1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Aleluia, Aleluia, Aleluia, Aleluia </a:t>
            </a:r>
            <a:endParaRPr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34"/>
          <p:cNvSpPr txBox="1">
            <a:spLocks noGrp="1"/>
          </p:cNvSpPr>
          <p:nvPr>
            <p:ph type="body" idx="1"/>
          </p:nvPr>
        </p:nvSpPr>
        <p:spPr>
          <a:xfrm>
            <a:off x="0" y="1654138"/>
            <a:ext cx="9144000" cy="52038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5400"/>
              <a:buNone/>
            </a:pPr>
            <a:r>
              <a:rPr lang="pt-BR" sz="6000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Pois abriram-se os céus e a voz do Pai se ouviu: ‘Eis meu filho muito amado!’. Profecia se cumpriu</a:t>
            </a:r>
            <a:endParaRPr sz="6000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35"/>
          <p:cNvSpPr txBox="1">
            <a:spLocks noGrp="1"/>
          </p:cNvSpPr>
          <p:nvPr>
            <p:ph type="body" idx="1"/>
          </p:nvPr>
        </p:nvSpPr>
        <p:spPr>
          <a:xfrm>
            <a:off x="628650" y="1683025"/>
            <a:ext cx="7886700" cy="4493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7200"/>
              <a:buNone/>
            </a:pPr>
            <a:r>
              <a:rPr lang="pt-BR" sz="7200" b="1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Aleluia, Aleluia, Aleluia, Aleluia </a:t>
            </a:r>
            <a:endParaRPr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36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sp>
        <p:nvSpPr>
          <p:cNvPr id="271" name="Google Shape;271;p36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37"/>
          <p:cNvSpPr txBox="1">
            <a:spLocks noGrp="1"/>
          </p:cNvSpPr>
          <p:nvPr>
            <p:ph type="body" idx="1"/>
          </p:nvPr>
        </p:nvSpPr>
        <p:spPr>
          <a:xfrm>
            <a:off x="628650" y="2506662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5400"/>
              <a:buNone/>
            </a:pPr>
            <a:r>
              <a:rPr lang="pt-BR" sz="5400" b="1" i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Evangelho - Mc 1,7-11</a:t>
            </a: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38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sp>
        <p:nvSpPr>
          <p:cNvPr id="282" name="Google Shape;282;p38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39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lang="pt-BR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Preces da comunidade</a:t>
            </a:r>
            <a:endParaRPr/>
          </a:p>
        </p:txBody>
      </p:sp>
      <p:sp>
        <p:nvSpPr>
          <p:cNvPr id="288" name="Google Shape;288;p39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7200"/>
              <a:buNone/>
            </a:pPr>
            <a:r>
              <a:rPr lang="pt-BR" sz="7200" b="1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Abençoai, Senhor, o vosso povo!</a:t>
            </a:r>
            <a:endParaRPr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40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sp>
        <p:nvSpPr>
          <p:cNvPr id="294" name="Google Shape;294;p40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4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rPr lang="pt-BR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Preparação das oferendas</a:t>
            </a:r>
            <a:endParaRPr/>
          </a:p>
        </p:txBody>
      </p:sp>
      <p:sp>
        <p:nvSpPr>
          <p:cNvPr id="300" name="Google Shape;300;p41"/>
          <p:cNvSpPr txBox="1">
            <a:spLocks noGrp="1"/>
          </p:cNvSpPr>
          <p:nvPr>
            <p:ph type="body" idx="1"/>
          </p:nvPr>
        </p:nvSpPr>
        <p:spPr>
          <a:xfrm>
            <a:off x="628650" y="1690689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6000"/>
              <a:buNone/>
            </a:pPr>
            <a:r>
              <a:rPr lang="pt-BR" sz="6000" b="1" i="0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A vós, Senhor, apresentamos estes dons: o pão e o vinho, aleluia!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6000"/>
              <a:buNone/>
            </a:pPr>
            <a:br>
              <a:rPr lang="pt-BR" sz="6000" b="1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</a:br>
            <a:endParaRPr sz="6000" b="1" dirty="0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42"/>
          <p:cNvSpPr txBox="1">
            <a:spLocks noGrp="1"/>
          </p:cNvSpPr>
          <p:nvPr>
            <p:ph type="body" idx="1"/>
          </p:nvPr>
        </p:nvSpPr>
        <p:spPr>
          <a:xfrm>
            <a:off x="628650" y="1253331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6000"/>
              <a:buNone/>
            </a:pPr>
            <a:r>
              <a:rPr lang="pt-BR" sz="6000" b="0" i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Que poderei retribuir ao Senhor Deus 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6000"/>
              <a:buNone/>
            </a:pPr>
            <a:r>
              <a:rPr lang="pt-BR" sz="6000" b="0" i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por tudo aquilo que ele fez em meu favor?</a:t>
            </a: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4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</a:pPr>
            <a:r>
              <a:rPr lang="pt-BR" sz="4000">
                <a:solidFill>
                  <a:schemeClr val="lt1"/>
                </a:solidFill>
              </a:rPr>
              <a:t>Refrão Orante</a:t>
            </a:r>
            <a:endParaRPr/>
          </a:p>
        </p:txBody>
      </p:sp>
      <p:sp>
        <p:nvSpPr>
          <p:cNvPr id="101" name="Google Shape;101;p4"/>
          <p:cNvSpPr txBox="1">
            <a:spLocks noGrp="1"/>
          </p:cNvSpPr>
          <p:nvPr>
            <p:ph type="body" idx="1"/>
          </p:nvPr>
        </p:nvSpPr>
        <p:spPr>
          <a:xfrm>
            <a:off x="0" y="2198670"/>
            <a:ext cx="9143999" cy="43950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800"/>
              <a:buNone/>
            </a:pPr>
            <a:r>
              <a:rPr lang="pt-BR" sz="7000" dirty="0">
                <a:solidFill>
                  <a:srgbClr val="FFFF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Cristo querido, Filho do Pai, dá-nos tua paz!</a:t>
            </a:r>
            <a:endParaRPr sz="7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43"/>
          <p:cNvSpPr txBox="1">
            <a:spLocks noGrp="1"/>
          </p:cNvSpPr>
          <p:nvPr>
            <p:ph type="body" idx="1"/>
          </p:nvPr>
        </p:nvSpPr>
        <p:spPr>
          <a:xfrm>
            <a:off x="628650" y="1253331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6000"/>
              <a:buNone/>
            </a:pPr>
            <a:r>
              <a:rPr lang="pt-BR" sz="6000" b="1" i="0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A vós, Senhor, apresentamos estes dons: o pão e o vinho, aleluia!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6000"/>
              <a:buNone/>
            </a:pPr>
            <a:br>
              <a:rPr lang="pt-BR" sz="6000" b="1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</a:br>
            <a:endParaRPr sz="6000" b="1" dirty="0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44"/>
          <p:cNvSpPr txBox="1">
            <a:spLocks noGrp="1"/>
          </p:cNvSpPr>
          <p:nvPr>
            <p:ph type="body" idx="1"/>
          </p:nvPr>
        </p:nvSpPr>
        <p:spPr>
          <a:xfrm>
            <a:off x="628650" y="964234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6600"/>
              <a:buNone/>
            </a:pPr>
            <a:r>
              <a:rPr lang="pt-BR" sz="6600" b="0" i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Elevo o cálice da minha salvação,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6600"/>
              <a:buNone/>
            </a:pPr>
            <a:r>
              <a:rPr lang="pt-BR" sz="6600" b="0" i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invocando o nome santo do Senhor.</a:t>
            </a: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45"/>
          <p:cNvSpPr txBox="1">
            <a:spLocks noGrp="1"/>
          </p:cNvSpPr>
          <p:nvPr>
            <p:ph type="body" idx="1"/>
          </p:nvPr>
        </p:nvSpPr>
        <p:spPr>
          <a:xfrm>
            <a:off x="628650" y="1253331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6000"/>
              <a:buNone/>
            </a:pPr>
            <a:r>
              <a:rPr lang="pt-BR" sz="6000" b="1" i="0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A vós, Senhor, apresentamos estes dons: o pão e o vinho, aleluia!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6000"/>
              <a:buNone/>
            </a:pPr>
            <a:br>
              <a:rPr lang="pt-BR" sz="6000" b="1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</a:br>
            <a:endParaRPr sz="6000" b="1" dirty="0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46"/>
          <p:cNvSpPr txBox="1">
            <a:spLocks noGrp="1"/>
          </p:cNvSpPr>
          <p:nvPr>
            <p:ph type="body" idx="1"/>
          </p:nvPr>
        </p:nvSpPr>
        <p:spPr>
          <a:xfrm>
            <a:off x="535885" y="1253331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6000"/>
              <a:buNone/>
            </a:pPr>
            <a:r>
              <a:rPr lang="pt-BR" sz="6000" b="0" i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Vou cumprir minhas promessas ao Senhor 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6000"/>
              <a:buNone/>
            </a:pPr>
            <a:r>
              <a:rPr lang="pt-BR" sz="6000" b="0" i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na presença de seu povo reunido.</a:t>
            </a: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47"/>
          <p:cNvSpPr txBox="1">
            <a:spLocks noGrp="1"/>
          </p:cNvSpPr>
          <p:nvPr>
            <p:ph type="body" idx="1"/>
          </p:nvPr>
        </p:nvSpPr>
        <p:spPr>
          <a:xfrm>
            <a:off x="628650" y="1253331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6000"/>
              <a:buNone/>
            </a:pPr>
            <a:r>
              <a:rPr lang="pt-BR" sz="6000" b="1" i="0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A vós, Senhor, apresentamos estes dons: o pão e o vinho, aleluia!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6000"/>
              <a:buNone/>
            </a:pPr>
            <a:br>
              <a:rPr lang="pt-BR" sz="6000" b="1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</a:br>
            <a:endParaRPr sz="6000" b="1" dirty="0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48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6000"/>
              <a:buNone/>
            </a:pPr>
            <a:r>
              <a:rPr lang="pt-BR" sz="6000" b="0" i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 Por isso oferto um sacrifício de louvor,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6000"/>
              <a:buNone/>
            </a:pPr>
            <a:r>
              <a:rPr lang="pt-BR" sz="6000" b="0" i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invocando o nome santo do Senhor.</a:t>
            </a: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p49"/>
          <p:cNvSpPr txBox="1">
            <a:spLocks noGrp="1"/>
          </p:cNvSpPr>
          <p:nvPr>
            <p:ph type="body" idx="1"/>
          </p:nvPr>
        </p:nvSpPr>
        <p:spPr>
          <a:xfrm>
            <a:off x="628650" y="1253331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6000"/>
              <a:buNone/>
            </a:pPr>
            <a:r>
              <a:rPr lang="pt-BR" sz="6000" b="1" i="0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A vós, Senhor, apresentamos estes dons: o pão e o vinho, aleluia!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6000"/>
              <a:buNone/>
            </a:pPr>
            <a:br>
              <a:rPr lang="pt-BR" sz="6000" b="1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</a:br>
            <a:endParaRPr sz="6000" b="1" dirty="0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p50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sp>
        <p:nvSpPr>
          <p:cNvPr id="346" name="Google Shape;346;p50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51"/>
          <p:cNvSpPr txBox="1">
            <a:spLocks noGrp="1"/>
          </p:cNvSpPr>
          <p:nvPr>
            <p:ph type="body" idx="1"/>
          </p:nvPr>
        </p:nvSpPr>
        <p:spPr>
          <a:xfrm>
            <a:off x="628650" y="1891886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</a:pPr>
            <a:r>
              <a:rPr lang="pt-BR" sz="4800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AÇÃO DE GRAÇAS</a:t>
            </a:r>
            <a:endParaRPr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52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sp>
        <p:nvSpPr>
          <p:cNvPr id="357" name="Google Shape;357;p52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5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sp>
        <p:nvSpPr>
          <p:cNvPr id="107" name="Google Shape;107;p5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p53"/>
          <p:cNvSpPr txBox="1">
            <a:spLocks noGrp="1"/>
          </p:cNvSpPr>
          <p:nvPr>
            <p:ph type="body" idx="1"/>
          </p:nvPr>
        </p:nvSpPr>
        <p:spPr>
          <a:xfrm>
            <a:off x="747919" y="1679851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None/>
            </a:pPr>
            <a:r>
              <a:rPr lang="pt-BR" sz="7200" b="1" dirty="0">
                <a:solidFill>
                  <a:schemeClr val="lt1"/>
                </a:solidFill>
              </a:rPr>
              <a:t>Ass.:</a:t>
            </a:r>
            <a:r>
              <a:rPr lang="pt-BR" sz="7200" dirty="0">
                <a:solidFill>
                  <a:schemeClr val="lt1"/>
                </a:solidFill>
              </a:rPr>
              <a:t> </a:t>
            </a:r>
            <a:r>
              <a:rPr lang="pt-BR" sz="7200" b="1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Glória a ti Senhor, graças e louvor!</a:t>
            </a:r>
            <a:endParaRPr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54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sp>
        <p:nvSpPr>
          <p:cNvPr id="368" name="Google Shape;368;p54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p53"/>
          <p:cNvSpPr txBox="1">
            <a:spLocks noGrp="1"/>
          </p:cNvSpPr>
          <p:nvPr>
            <p:ph type="body" idx="1"/>
          </p:nvPr>
        </p:nvSpPr>
        <p:spPr>
          <a:xfrm>
            <a:off x="747919" y="1679851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None/>
            </a:pPr>
            <a:r>
              <a:rPr lang="pt-BR" sz="7200" b="1" dirty="0">
                <a:solidFill>
                  <a:schemeClr val="lt1"/>
                </a:solidFill>
              </a:rPr>
              <a:t>Ass.:</a:t>
            </a:r>
            <a:r>
              <a:rPr lang="pt-BR" sz="7200" dirty="0">
                <a:solidFill>
                  <a:schemeClr val="lt1"/>
                </a:solidFill>
              </a:rPr>
              <a:t> </a:t>
            </a:r>
            <a:r>
              <a:rPr lang="pt-BR" sz="7200" b="1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Glória a ti Senhor, graças e louvor!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9444493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54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sp>
        <p:nvSpPr>
          <p:cNvPr id="368" name="Google Shape;368;p54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4241769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Google Shape;439;p67"/>
          <p:cNvSpPr txBox="1">
            <a:spLocks noGrp="1"/>
          </p:cNvSpPr>
          <p:nvPr>
            <p:ph type="body" idx="1"/>
          </p:nvPr>
        </p:nvSpPr>
        <p:spPr>
          <a:xfrm>
            <a:off x="628650" y="1905138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None/>
            </a:pPr>
            <a:r>
              <a:rPr lang="pt-BR" sz="9600" b="1" dirty="0">
                <a:solidFill>
                  <a:schemeClr val="lt1"/>
                </a:solidFill>
              </a:rPr>
              <a:t>RITO DA COMUNHÃO</a:t>
            </a:r>
            <a:endParaRPr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p68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sp>
        <p:nvSpPr>
          <p:cNvPr id="445" name="Google Shape;445;p68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p69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11058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rPr lang="pt-BR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Canto de comunhão</a:t>
            </a:r>
            <a:endParaRPr dirty="0"/>
          </a:p>
        </p:txBody>
      </p:sp>
      <p:sp>
        <p:nvSpPr>
          <p:cNvPr id="451" name="Google Shape;451;p69"/>
          <p:cNvSpPr txBox="1">
            <a:spLocks noGrp="1"/>
          </p:cNvSpPr>
          <p:nvPr>
            <p:ph type="body" idx="1"/>
          </p:nvPr>
        </p:nvSpPr>
        <p:spPr>
          <a:xfrm>
            <a:off x="0" y="863029"/>
            <a:ext cx="9144000" cy="5923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10000"/>
          </a:bodyPr>
          <a:lstStyle/>
          <a:p>
            <a:pPr marL="0" lvl="0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080"/>
              <a:buNone/>
            </a:pPr>
            <a:r>
              <a:rPr lang="pt-BR" sz="5500" b="1" i="0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Sobre Cristo o Espírito pousou</a:t>
            </a:r>
            <a:br>
              <a:rPr lang="pt-BR" sz="5500" b="1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pt-BR" sz="5500" b="1" i="0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e do céu uma voz comunicou:</a:t>
            </a:r>
            <a:endParaRPr sz="5500" dirty="0"/>
          </a:p>
          <a:p>
            <a:pPr marL="0" lvl="0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080"/>
              <a:buNone/>
            </a:pPr>
            <a:r>
              <a:rPr lang="pt-BR" sz="5500" b="1" i="0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"Eis meu Filho muito amado, muito amado,</a:t>
            </a:r>
            <a:endParaRPr sz="5500" dirty="0"/>
          </a:p>
          <a:p>
            <a:pPr marL="0" lvl="0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080"/>
              <a:buNone/>
            </a:pPr>
            <a:r>
              <a:rPr lang="pt-BR" sz="5500" b="1" i="0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Nele pus o meu agrado!"</a:t>
            </a:r>
            <a:endParaRPr sz="5500" dirty="0"/>
          </a:p>
          <a:p>
            <a:pPr marL="0" lvl="0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080"/>
              <a:buNone/>
            </a:pPr>
            <a:r>
              <a:rPr lang="pt-BR" sz="5500" b="1" i="0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"Eis meu Filho muito amado, muito amado,</a:t>
            </a:r>
            <a:endParaRPr sz="5500" dirty="0"/>
          </a:p>
          <a:p>
            <a:pPr marL="0" lvl="0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080"/>
              <a:buNone/>
            </a:pPr>
            <a:r>
              <a:rPr lang="pt-BR" sz="5500" b="1" i="0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Nele pus o meu agrado!"</a:t>
            </a:r>
            <a:endParaRPr sz="5500" dirty="0"/>
          </a:p>
          <a:p>
            <a:pPr marL="228600" lvl="0" indent="-7747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endParaRPr sz="2380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p70"/>
          <p:cNvSpPr txBox="1">
            <a:spLocks noGrp="1"/>
          </p:cNvSpPr>
          <p:nvPr>
            <p:ph type="body" idx="1"/>
          </p:nvPr>
        </p:nvSpPr>
        <p:spPr>
          <a:xfrm>
            <a:off x="82193" y="945222"/>
            <a:ext cx="8979614" cy="57329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5400"/>
              <a:buNone/>
            </a:pPr>
            <a:r>
              <a:rPr lang="pt-BR" sz="6000" b="0" i="0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Eis que o tempo se cumpriu, Boa Nova aos corações: é o fim de toda a treva, Luz eterna às nações!</a:t>
            </a:r>
            <a:endParaRPr sz="6000" dirty="0"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Google Shape;461;p71"/>
          <p:cNvSpPr txBox="1">
            <a:spLocks noGrp="1"/>
          </p:cNvSpPr>
          <p:nvPr>
            <p:ph type="body" idx="1"/>
          </p:nvPr>
        </p:nvSpPr>
        <p:spPr>
          <a:xfrm>
            <a:off x="0" y="92467"/>
            <a:ext cx="9010436" cy="6606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20"/>
              <a:buNone/>
            </a:pPr>
            <a:r>
              <a:rPr lang="pt-BR" sz="5500" b="1" i="0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Sobre Cristo o Espírito pousou e do céu uma voz comunicou:</a:t>
            </a:r>
            <a:endParaRPr sz="5500" dirty="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20"/>
              <a:buNone/>
            </a:pPr>
            <a:r>
              <a:rPr lang="pt-BR" sz="5500" b="1" i="0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"Eis meu Filho muito amado, muito amado,</a:t>
            </a:r>
            <a:endParaRPr sz="5500" dirty="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20"/>
              <a:buNone/>
            </a:pPr>
            <a:r>
              <a:rPr lang="pt-BR" sz="5500" b="1" i="0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Nele pus o meu agrado!"</a:t>
            </a:r>
            <a:endParaRPr sz="5500" dirty="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20"/>
              <a:buNone/>
            </a:pPr>
            <a:r>
              <a:rPr lang="pt-BR" sz="5500" b="1" i="0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"Eis meu Filho muito amado, muito amado,</a:t>
            </a:r>
            <a:endParaRPr sz="5500" dirty="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20"/>
              <a:buNone/>
            </a:pPr>
            <a:r>
              <a:rPr lang="pt-BR" sz="5500" b="1" i="0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Nele pus o meu agrado!"</a:t>
            </a:r>
            <a:endParaRPr sz="5500" dirty="0"/>
          </a:p>
          <a:p>
            <a:pPr marL="228600" lvl="0" indent="-7747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endParaRPr sz="2380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Google Shape;466;p72"/>
          <p:cNvSpPr txBox="1">
            <a:spLocks noGrp="1"/>
          </p:cNvSpPr>
          <p:nvPr>
            <p:ph type="body" idx="1"/>
          </p:nvPr>
        </p:nvSpPr>
        <p:spPr>
          <a:xfrm>
            <a:off x="113016" y="863029"/>
            <a:ext cx="8959065" cy="5313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6000"/>
              <a:buNone/>
            </a:pPr>
            <a:r>
              <a:rPr lang="pt-BR" sz="6000" b="0" i="0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O Eleito do Senhor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6000"/>
              <a:buNone/>
            </a:pPr>
            <a:r>
              <a:rPr lang="pt-BR" sz="6000" b="0" i="0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vem trazendo </a:t>
            </a: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6000"/>
              <a:buNone/>
            </a:pPr>
            <a:r>
              <a:rPr lang="pt-BR" sz="6000" b="0" i="0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em suas mãos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6000"/>
              <a:buNone/>
            </a:pPr>
            <a:r>
              <a:rPr lang="pt-BR" sz="6000" b="0" i="0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a justiça que liberta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6000"/>
              <a:buNone/>
            </a:pPr>
            <a:r>
              <a:rPr lang="pt-BR" sz="6000" b="0" i="0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os cativos da prisão!</a:t>
            </a:r>
            <a:br>
              <a:rPr lang="pt-BR" sz="6000" b="0" i="0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</a:br>
            <a:endParaRPr sz="6000" b="0" i="0" dirty="0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6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8010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pt-BR" sz="3600">
                <a:solidFill>
                  <a:schemeClr val="lt1"/>
                </a:solidFill>
              </a:rPr>
              <a:t>Canto de Abertura</a:t>
            </a:r>
            <a:endParaRPr/>
          </a:p>
        </p:txBody>
      </p:sp>
      <p:sp>
        <p:nvSpPr>
          <p:cNvPr id="113" name="Google Shape;113;p6"/>
          <p:cNvSpPr txBox="1">
            <a:spLocks noGrp="1"/>
          </p:cNvSpPr>
          <p:nvPr>
            <p:ph type="body" idx="1"/>
          </p:nvPr>
        </p:nvSpPr>
        <p:spPr>
          <a:xfrm>
            <a:off x="164387" y="1027417"/>
            <a:ext cx="8815226" cy="5465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10000"/>
          </a:bodyPr>
          <a:lstStyle/>
          <a:p>
            <a:pPr marL="0" lvl="0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995"/>
              <a:buNone/>
            </a:pPr>
            <a:r>
              <a:rPr lang="pt-BR" sz="6500" b="0" i="0" dirty="0">
                <a:solidFill>
                  <a:srgbClr val="FFFF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Nós renascidos das águas do batismo, fazemos hoje de Cristo a memória. </a:t>
            </a:r>
            <a:endParaRPr sz="6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995"/>
              <a:buNone/>
            </a:pPr>
            <a:r>
              <a:rPr lang="pt-BR" sz="6500" b="0" i="0" dirty="0">
                <a:solidFill>
                  <a:srgbClr val="FFFF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“Escutem todos, a voz do amado filho” é a voz do pai que ressoa em nossa história.</a:t>
            </a:r>
            <a:br>
              <a:rPr lang="pt-BR" sz="2590" dirty="0"/>
            </a:br>
            <a:endParaRPr sz="2590" dirty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Google Shape;461;p71"/>
          <p:cNvSpPr txBox="1">
            <a:spLocks noGrp="1"/>
          </p:cNvSpPr>
          <p:nvPr>
            <p:ph type="body" idx="1"/>
          </p:nvPr>
        </p:nvSpPr>
        <p:spPr>
          <a:xfrm>
            <a:off x="0" y="92467"/>
            <a:ext cx="9010436" cy="6606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20"/>
              <a:buNone/>
            </a:pPr>
            <a:r>
              <a:rPr lang="pt-BR" sz="5500" b="1" i="0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Sobre Cristo o Espírito pousou e do céu uma voz comunicou:</a:t>
            </a:r>
            <a:endParaRPr sz="5500" dirty="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20"/>
              <a:buNone/>
            </a:pPr>
            <a:r>
              <a:rPr lang="pt-BR" sz="5500" b="1" i="0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"Eis meu Filho muito amado, muito amado,</a:t>
            </a:r>
            <a:endParaRPr sz="5500" dirty="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20"/>
              <a:buNone/>
            </a:pPr>
            <a:r>
              <a:rPr lang="pt-BR" sz="5500" b="1" i="0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Nele pus o meu agrado!"</a:t>
            </a:r>
            <a:endParaRPr sz="5500" dirty="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20"/>
              <a:buNone/>
            </a:pPr>
            <a:r>
              <a:rPr lang="pt-BR" sz="5500" b="1" i="0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"Eis meu Filho muito amado, muito amado,</a:t>
            </a:r>
            <a:endParaRPr sz="5500" dirty="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20"/>
              <a:buNone/>
            </a:pPr>
            <a:r>
              <a:rPr lang="pt-BR" sz="5500" b="1" i="0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Nele pus o meu agrado!"</a:t>
            </a:r>
            <a:endParaRPr sz="5500" dirty="0"/>
          </a:p>
          <a:p>
            <a:pPr marL="228600" lvl="0" indent="-7747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endParaRPr sz="2380" dirty="0"/>
          </a:p>
        </p:txBody>
      </p:sp>
    </p:spTree>
    <p:extLst>
      <p:ext uri="{BB962C8B-B14F-4D97-AF65-F5344CB8AC3E}">
        <p14:creationId xmlns:p14="http://schemas.microsoft.com/office/powerpoint/2010/main" val="1972953530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Google Shape;476;p74"/>
          <p:cNvSpPr txBox="1">
            <a:spLocks noGrp="1"/>
          </p:cNvSpPr>
          <p:nvPr>
            <p:ph type="body" idx="1"/>
          </p:nvPr>
        </p:nvSpPr>
        <p:spPr>
          <a:xfrm>
            <a:off x="0" y="1366462"/>
            <a:ext cx="9144000" cy="5491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6000"/>
              <a:buNone/>
            </a:pPr>
            <a:r>
              <a:rPr lang="pt-BR" sz="6000" b="0" i="0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Foi nas águas do Jordão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6000"/>
              <a:buNone/>
            </a:pPr>
            <a:r>
              <a:rPr lang="pt-BR" sz="6000" b="0" i="0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que o Messias se mostrou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6000"/>
              <a:buNone/>
            </a:pPr>
            <a:r>
              <a:rPr lang="pt-BR" sz="6000" b="0" i="0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e a partir da Galileia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6000"/>
              <a:buNone/>
            </a:pPr>
            <a:r>
              <a:rPr lang="pt-BR" sz="6000" b="0" i="0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o seu Reino anunciou!</a:t>
            </a:r>
            <a:endParaRPr dirty="0"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Google Shape;461;p71"/>
          <p:cNvSpPr txBox="1">
            <a:spLocks noGrp="1"/>
          </p:cNvSpPr>
          <p:nvPr>
            <p:ph type="body" idx="1"/>
          </p:nvPr>
        </p:nvSpPr>
        <p:spPr>
          <a:xfrm>
            <a:off x="0" y="92467"/>
            <a:ext cx="9010436" cy="6606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20"/>
              <a:buNone/>
            </a:pPr>
            <a:r>
              <a:rPr lang="pt-BR" sz="5500" b="1" i="0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Sobre Cristo o Espírito pousou e do céu uma voz comunicou:</a:t>
            </a:r>
            <a:endParaRPr sz="5500" dirty="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20"/>
              <a:buNone/>
            </a:pPr>
            <a:r>
              <a:rPr lang="pt-BR" sz="5500" b="1" i="0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"Eis meu Filho muito amado, muito amado,</a:t>
            </a:r>
            <a:endParaRPr sz="5500" dirty="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20"/>
              <a:buNone/>
            </a:pPr>
            <a:r>
              <a:rPr lang="pt-BR" sz="5500" b="1" i="0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Nele pus o meu agrado!"</a:t>
            </a:r>
            <a:endParaRPr sz="5500" dirty="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20"/>
              <a:buNone/>
            </a:pPr>
            <a:r>
              <a:rPr lang="pt-BR" sz="5500" b="1" i="0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"Eis meu Filho muito amado, muito amado,</a:t>
            </a:r>
            <a:endParaRPr sz="5500" dirty="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20"/>
              <a:buNone/>
            </a:pPr>
            <a:r>
              <a:rPr lang="pt-BR" sz="5500" b="1" i="0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Nele pus o meu agrado!"</a:t>
            </a:r>
            <a:endParaRPr sz="5500" dirty="0"/>
          </a:p>
          <a:p>
            <a:pPr marL="228600" lvl="0" indent="-7747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endParaRPr sz="2380" dirty="0"/>
          </a:p>
        </p:txBody>
      </p:sp>
    </p:spTree>
    <p:extLst>
      <p:ext uri="{BB962C8B-B14F-4D97-AF65-F5344CB8AC3E}">
        <p14:creationId xmlns:p14="http://schemas.microsoft.com/office/powerpoint/2010/main" val="689773769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Google Shape;486;p76"/>
          <p:cNvSpPr txBox="1">
            <a:spLocks noGrp="1"/>
          </p:cNvSpPr>
          <p:nvPr>
            <p:ph type="body" idx="1"/>
          </p:nvPr>
        </p:nvSpPr>
        <p:spPr>
          <a:xfrm>
            <a:off x="164387" y="853315"/>
            <a:ext cx="8815226" cy="60046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6000"/>
              <a:buNone/>
            </a:pPr>
            <a:r>
              <a:rPr lang="pt-BR" sz="6000" b="0" i="0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O Ungido de Deus Pai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6000"/>
              <a:buNone/>
            </a:pPr>
            <a:r>
              <a:rPr lang="pt-BR" sz="6000" b="0" i="0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é a Paz que nos sustém: convivendo nesta terra, caminhou fazendo o bem!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6000"/>
              <a:buNone/>
            </a:pPr>
            <a:br>
              <a:rPr lang="pt-BR" sz="6000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</a:br>
            <a:endParaRPr sz="6000" dirty="0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Google Shape;461;p71"/>
          <p:cNvSpPr txBox="1">
            <a:spLocks noGrp="1"/>
          </p:cNvSpPr>
          <p:nvPr>
            <p:ph type="body" idx="1"/>
          </p:nvPr>
        </p:nvSpPr>
        <p:spPr>
          <a:xfrm>
            <a:off x="0" y="92467"/>
            <a:ext cx="9010436" cy="6606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20"/>
              <a:buNone/>
            </a:pPr>
            <a:r>
              <a:rPr lang="pt-BR" sz="5500" b="1" i="0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Sobre Cristo o Espírito pousou e do céu uma voz comunicou:</a:t>
            </a:r>
            <a:endParaRPr sz="5500" dirty="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20"/>
              <a:buNone/>
            </a:pPr>
            <a:r>
              <a:rPr lang="pt-BR" sz="5500" b="1" i="0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"Eis meu Filho muito amado, muito amado,</a:t>
            </a:r>
            <a:endParaRPr sz="5500" dirty="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20"/>
              <a:buNone/>
            </a:pPr>
            <a:r>
              <a:rPr lang="pt-BR" sz="5500" b="1" i="0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Nele pus o meu agrado!"</a:t>
            </a:r>
            <a:endParaRPr sz="5500" dirty="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20"/>
              <a:buNone/>
            </a:pPr>
            <a:r>
              <a:rPr lang="pt-BR" sz="5500" b="1" i="0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"Eis meu Filho muito amado, muito amado,</a:t>
            </a:r>
            <a:endParaRPr sz="5500" dirty="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20"/>
              <a:buNone/>
            </a:pPr>
            <a:r>
              <a:rPr lang="pt-BR" sz="5500" b="1" i="0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Nele pus o meu agrado!"</a:t>
            </a:r>
            <a:endParaRPr sz="5500" dirty="0"/>
          </a:p>
          <a:p>
            <a:pPr marL="228600" lvl="0" indent="-7747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endParaRPr sz="2380" dirty="0"/>
          </a:p>
        </p:txBody>
      </p:sp>
    </p:spTree>
    <p:extLst>
      <p:ext uri="{BB962C8B-B14F-4D97-AF65-F5344CB8AC3E}">
        <p14:creationId xmlns:p14="http://schemas.microsoft.com/office/powerpoint/2010/main" val="1961844846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Google Shape;496;p78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sp>
        <p:nvSpPr>
          <p:cNvPr id="497" name="Google Shape;497;p78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Google Shape;502;p79"/>
          <p:cNvSpPr txBox="1">
            <a:spLocks noGrp="1"/>
          </p:cNvSpPr>
          <p:nvPr>
            <p:ph type="ctrTitle"/>
          </p:nvPr>
        </p:nvSpPr>
        <p:spPr>
          <a:xfrm>
            <a:off x="0" y="1858617"/>
            <a:ext cx="9144000" cy="15703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860"/>
              <a:buFont typeface="Calibri"/>
              <a:buNone/>
            </a:pPr>
            <a:r>
              <a:rPr lang="pt-BR" sz="4860">
                <a:solidFill>
                  <a:srgbClr val="FFFF00"/>
                </a:solidFill>
              </a:rPr>
              <a:t>ORAÇÃO PELAS VOCAÇÕES AGOSTINIANAS</a:t>
            </a:r>
            <a:endParaRPr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" name="Google Shape;507;p80"/>
          <p:cNvSpPr/>
          <p:nvPr/>
        </p:nvSpPr>
        <p:spPr>
          <a:xfrm>
            <a:off x="9525" y="549275"/>
            <a:ext cx="9144000" cy="6002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800"/>
              <a:buFont typeface="Arial"/>
              <a:buNone/>
            </a:pPr>
            <a:r>
              <a:rPr lang="pt-BR" sz="4800" b="0" i="0" u="none" strike="noStrike" cap="none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Senhor Jesus Cristo, humildemente nós Vos pedimos, chamai para o caminho da vida religiosa, muitos jovens, que dedicando sua vida para os irmãos, serão verdadeiramente testemunhas do Vosso Evangelho. </a:t>
            </a:r>
            <a:endParaRPr dirty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Google Shape;512;p81"/>
          <p:cNvSpPr/>
          <p:nvPr/>
        </p:nvSpPr>
        <p:spPr>
          <a:xfrm>
            <a:off x="0" y="304800"/>
            <a:ext cx="9144000" cy="62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5000"/>
              <a:buFont typeface="Arial"/>
              <a:buNone/>
            </a:pPr>
            <a:r>
              <a:rPr lang="pt-BR" sz="50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Infundi no coração da nossa juventude o amor, a coragem e a força, para estar pronta a deixar tudo para encontrar tudo em Vós. Chamai mais irmãos e irmãs para continuar viva a vida religiosa na Ordem Agostiniana.</a:t>
            </a:r>
            <a:endParaRPr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" name="Google Shape;517;p82"/>
          <p:cNvSpPr/>
          <p:nvPr/>
        </p:nvSpPr>
        <p:spPr>
          <a:xfrm>
            <a:off x="-3175" y="620713"/>
            <a:ext cx="9144000" cy="5908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5400"/>
              <a:buFont typeface="Arial"/>
              <a:buNone/>
            </a:pPr>
            <a:r>
              <a:rPr lang="pt-BR" sz="54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Fortalecei com a vossa graça aqueles que já estão trabalhando na Vossa Igreja. Dai-lhes amor, coragem e graça para que nunca se afastem de Vós e de Vossa Vocação.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7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5400"/>
              <a:buNone/>
            </a:pPr>
            <a:endParaRPr lang="pt-BR" sz="6000" b="1" i="0" dirty="0">
              <a:solidFill>
                <a:srgbClr val="FFFF00"/>
              </a:solidFill>
              <a:latin typeface="Times New Roman" panose="02020603050405020304" pitchFamily="18" charset="0"/>
              <a:ea typeface="Open Sans"/>
              <a:cs typeface="Times New Roman" panose="02020603050405020304" pitchFamily="18" charset="0"/>
              <a:sym typeface="Open Sans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5400"/>
              <a:buNone/>
            </a:pPr>
            <a:r>
              <a:rPr lang="pt-BR" sz="6000" b="1" i="0" dirty="0">
                <a:solidFill>
                  <a:srgbClr val="FFFF00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Venham todos, adoremos! “Eis o filho muito amado!”</a:t>
            </a:r>
            <a:br>
              <a:rPr lang="pt-BR" sz="6000" b="1" i="0" dirty="0">
                <a:solidFill>
                  <a:srgbClr val="FFFF00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</a:br>
            <a:r>
              <a:rPr lang="pt-BR" sz="6000" b="1" i="0" dirty="0">
                <a:solidFill>
                  <a:srgbClr val="FFFF00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Venham todos, adoremos! Deus tem nele o seu agrado.</a:t>
            </a:r>
            <a:endParaRPr sz="6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p83"/>
          <p:cNvSpPr/>
          <p:nvPr/>
        </p:nvSpPr>
        <p:spPr>
          <a:xfrm>
            <a:off x="107950" y="128588"/>
            <a:ext cx="9144000" cy="6000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800"/>
              <a:buFont typeface="Arial"/>
              <a:buNone/>
            </a:pPr>
            <a:r>
              <a:rPr lang="pt-BR" sz="48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Virgem Maria, Mãe da Consolação e Correia, levai esta oração ao vosso Filho e não deixeis que ela seja em vão.  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800"/>
              <a:buFont typeface="Arial"/>
              <a:buNone/>
            </a:pPr>
            <a:r>
              <a:rPr lang="pt-BR" sz="48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Dai-nos aquela fé, aquele "Sim", aquele zelo, de continuarmos firmes na edificação da Igreja.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800"/>
              <a:buFont typeface="Arial"/>
              <a:buNone/>
            </a:pPr>
            <a:r>
              <a:rPr lang="pt-BR" sz="48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Amém!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8"/>
          <p:cNvSpPr txBox="1">
            <a:spLocks noGrp="1"/>
          </p:cNvSpPr>
          <p:nvPr>
            <p:ph type="body" idx="1"/>
          </p:nvPr>
        </p:nvSpPr>
        <p:spPr>
          <a:xfrm>
            <a:off x="0" y="102743"/>
            <a:ext cx="9144000" cy="6616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800"/>
              <a:buNone/>
            </a:pPr>
            <a:r>
              <a:rPr lang="pt-BR" sz="6500" b="0" i="0" dirty="0">
                <a:solidFill>
                  <a:srgbClr val="FFFF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João batista aponta o cordeiro, que lava o mundo e tira toda a culpa:</a:t>
            </a:r>
            <a:br>
              <a:rPr lang="pt-BR" sz="6500" dirty="0">
                <a:solidFill>
                  <a:srgbClr val="FFFF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</a:br>
            <a:r>
              <a:rPr lang="pt-BR" sz="6500" b="0" i="0" dirty="0">
                <a:solidFill>
                  <a:srgbClr val="FFFF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“eu vi o filho de deus e testemunho” ele é a luz que brilhou na noite escura.</a:t>
            </a:r>
            <a:endParaRPr sz="6500" dirty="0">
              <a:solidFill>
                <a:srgbClr val="FFFF00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1431</Words>
  <Application>Microsoft Office PowerPoint</Application>
  <PresentationFormat>Apresentação na tela (4:3)</PresentationFormat>
  <Paragraphs>122</Paragraphs>
  <Slides>80</Slides>
  <Notes>80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80</vt:i4>
      </vt:variant>
    </vt:vector>
  </HeadingPairs>
  <TitlesOfParts>
    <vt:vector size="84" baseType="lpstr">
      <vt:lpstr>Arial</vt:lpstr>
      <vt:lpstr>Times New Roman</vt:lpstr>
      <vt:lpstr>Calibri</vt:lpstr>
      <vt:lpstr>Tema do Office</vt:lpstr>
      <vt:lpstr>DOMINGO DO BATISMO DO SENHOR</vt:lpstr>
      <vt:lpstr>Apresentação do PowerPoint</vt:lpstr>
      <vt:lpstr>Apresentação do PowerPoint</vt:lpstr>
      <vt:lpstr>Apresentação do PowerPoint</vt:lpstr>
      <vt:lpstr>Refrão Orante</vt:lpstr>
      <vt:lpstr>Apresentação do PowerPoint</vt:lpstr>
      <vt:lpstr>Canto de Abertura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Leitura do Livro do Profeta Isaías 42,1-4.6-7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Salmo 28(29)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Leitura dos Atos dos Apóstolos 10,34-38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Preces da comunidade</vt:lpstr>
      <vt:lpstr>Apresentação do PowerPoint</vt:lpstr>
      <vt:lpstr>Preparação das oferendas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Canto de comunhão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ORAÇÃO PELAS VOCAÇÕES AGOSTINIANAS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DOMINGO DO BATISMO DO SENHOR</dc:title>
  <dc:creator>Clara Passos</dc:creator>
  <cp:lastModifiedBy>Rodrigo Antonio</cp:lastModifiedBy>
  <cp:revision>8</cp:revision>
  <dcterms:created xsi:type="dcterms:W3CDTF">2021-01-02T12:59:00Z</dcterms:created>
  <dcterms:modified xsi:type="dcterms:W3CDTF">2021-01-07T20:18:18Z</dcterms:modified>
</cp:coreProperties>
</file>